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32"/>
  </p:notesMasterIdLst>
  <p:sldIdLst>
    <p:sldId id="277" r:id="rId4"/>
    <p:sldId id="257" r:id="rId5"/>
    <p:sldId id="289" r:id="rId6"/>
    <p:sldId id="287" r:id="rId7"/>
    <p:sldId id="262" r:id="rId8"/>
    <p:sldId id="278" r:id="rId9"/>
    <p:sldId id="279" r:id="rId10"/>
    <p:sldId id="280" r:id="rId11"/>
    <p:sldId id="281" r:id="rId12"/>
    <p:sldId id="282" r:id="rId13"/>
    <p:sldId id="284" r:id="rId14"/>
    <p:sldId id="285" r:id="rId15"/>
    <p:sldId id="260" r:id="rId16"/>
    <p:sldId id="286" r:id="rId17"/>
    <p:sldId id="263" r:id="rId18"/>
    <p:sldId id="283" r:id="rId19"/>
    <p:sldId id="264" r:id="rId20"/>
    <p:sldId id="265" r:id="rId21"/>
    <p:sldId id="266" r:id="rId22"/>
    <p:sldId id="267" r:id="rId23"/>
    <p:sldId id="268" r:id="rId24"/>
    <p:sldId id="275" r:id="rId25"/>
    <p:sldId id="276" r:id="rId26"/>
    <p:sldId id="269" r:id="rId27"/>
    <p:sldId id="270" r:id="rId28"/>
    <p:sldId id="271" r:id="rId29"/>
    <p:sldId id="272" r:id="rId30"/>
    <p:sldId id="273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Open Sans" panose="020B0604020202020204" charset="0"/>
      <p:regular r:id="rId37"/>
      <p:bold r:id="rId38"/>
      <p:italic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BC4876-E6B2-2746-BFAD-8DCDBF93A0A1}" v="135" dt="2021-11-02T18:00:24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Chu" userId="71e3cd89-04b3-4f91-b494-35b2b62f5de5" providerId="ADAL" clId="{BABC4876-E6B2-2746-BFAD-8DCDBF93A0A1}"/>
    <pc:docChg chg="undo custSel addSld delSld modSld sldOrd modMainMaster modShowInfo">
      <pc:chgData name="Anthony Chu" userId="71e3cd89-04b3-4f91-b494-35b2b62f5de5" providerId="ADAL" clId="{BABC4876-E6B2-2746-BFAD-8DCDBF93A0A1}" dt="2021-11-02T23:42:34.703" v="2311" actId="20577"/>
      <pc:docMkLst>
        <pc:docMk/>
      </pc:docMkLst>
      <pc:sldChg chg="addSp delSp modSp mod modTransition">
        <pc:chgData name="Anthony Chu" userId="71e3cd89-04b3-4f91-b494-35b2b62f5de5" providerId="ADAL" clId="{BABC4876-E6B2-2746-BFAD-8DCDBF93A0A1}" dt="2021-11-02T04:27:34.846" v="820" actId="1076"/>
        <pc:sldMkLst>
          <pc:docMk/>
          <pc:sldMk cId="3852120625" sldId="257"/>
        </pc:sldMkLst>
        <pc:spChg chg="mod">
          <ac:chgData name="Anthony Chu" userId="71e3cd89-04b3-4f91-b494-35b2b62f5de5" providerId="ADAL" clId="{BABC4876-E6B2-2746-BFAD-8DCDBF93A0A1}" dt="2021-11-01T22:45:05.933" v="45" actId="20577"/>
          <ac:spMkLst>
            <pc:docMk/>
            <pc:sldMk cId="3852120625" sldId="257"/>
            <ac:spMk id="2" creationId="{096FE8AF-C54E-8B47-969A-459B511062AA}"/>
          </ac:spMkLst>
        </pc:spChg>
        <pc:spChg chg="del">
          <ac:chgData name="Anthony Chu" userId="71e3cd89-04b3-4f91-b494-35b2b62f5de5" providerId="ADAL" clId="{BABC4876-E6B2-2746-BFAD-8DCDBF93A0A1}" dt="2021-11-01T22:45:25.607" v="46" actId="478"/>
          <ac:spMkLst>
            <pc:docMk/>
            <pc:sldMk cId="3852120625" sldId="257"/>
            <ac:spMk id="3" creationId="{0783A175-10B8-0B47-A3ED-FDEB68569CA0}"/>
          </ac:spMkLst>
        </pc:spChg>
        <pc:spChg chg="add del mod">
          <ac:chgData name="Anthony Chu" userId="71e3cd89-04b3-4f91-b494-35b2b62f5de5" providerId="ADAL" clId="{BABC4876-E6B2-2746-BFAD-8DCDBF93A0A1}" dt="2021-11-01T22:45:30.466" v="48" actId="478"/>
          <ac:spMkLst>
            <pc:docMk/>
            <pc:sldMk cId="3852120625" sldId="257"/>
            <ac:spMk id="5" creationId="{0344E9C2-548D-7042-A8DC-BD627E1F2F28}"/>
          </ac:spMkLst>
        </pc:spChg>
        <pc:spChg chg="add mod">
          <ac:chgData name="Anthony Chu" userId="71e3cd89-04b3-4f91-b494-35b2b62f5de5" providerId="ADAL" clId="{BABC4876-E6B2-2746-BFAD-8DCDBF93A0A1}" dt="2021-11-01T22:45:48.642" v="75" actId="20577"/>
          <ac:spMkLst>
            <pc:docMk/>
            <pc:sldMk cId="3852120625" sldId="257"/>
            <ac:spMk id="9" creationId="{BABB785C-9BF1-C345-A050-BA49918BC419}"/>
          </ac:spMkLst>
        </pc:spChg>
        <pc:spChg chg="add mod">
          <ac:chgData name="Anthony Chu" userId="71e3cd89-04b3-4f91-b494-35b2b62f5de5" providerId="ADAL" clId="{BABC4876-E6B2-2746-BFAD-8DCDBF93A0A1}" dt="2021-11-02T04:27:34.846" v="820" actId="1076"/>
          <ac:spMkLst>
            <pc:docMk/>
            <pc:sldMk cId="3852120625" sldId="257"/>
            <ac:spMk id="10" creationId="{22FE422C-D6DD-564E-A17E-EB552F4549D2}"/>
          </ac:spMkLst>
        </pc:spChg>
        <pc:picChg chg="mod">
          <ac:chgData name="Anthony Chu" userId="71e3cd89-04b3-4f91-b494-35b2b62f5de5" providerId="ADAL" clId="{BABC4876-E6B2-2746-BFAD-8DCDBF93A0A1}" dt="2021-11-02T04:25:15.967" v="788" actId="1035"/>
          <ac:picMkLst>
            <pc:docMk/>
            <pc:sldMk cId="3852120625" sldId="257"/>
            <ac:picMk id="8" creationId="{1EB15B65-641B-B747-9ED0-F09D51A384B2}"/>
          </ac:picMkLst>
        </pc:picChg>
      </pc:sldChg>
      <pc:sldChg chg="del modTransition">
        <pc:chgData name="Anthony Chu" userId="71e3cd89-04b3-4f91-b494-35b2b62f5de5" providerId="ADAL" clId="{BABC4876-E6B2-2746-BFAD-8DCDBF93A0A1}" dt="2021-11-02T05:15:57.179" v="1523" actId="2696"/>
        <pc:sldMkLst>
          <pc:docMk/>
          <pc:sldMk cId="3351983227" sldId="258"/>
        </pc:sldMkLst>
      </pc:sldChg>
      <pc:sldChg chg="del modTransition">
        <pc:chgData name="Anthony Chu" userId="71e3cd89-04b3-4f91-b494-35b2b62f5de5" providerId="ADAL" clId="{BABC4876-E6B2-2746-BFAD-8DCDBF93A0A1}" dt="2021-11-02T05:15:57.179" v="1523" actId="2696"/>
        <pc:sldMkLst>
          <pc:docMk/>
          <pc:sldMk cId="1561872712" sldId="259"/>
        </pc:sldMkLst>
      </pc:sldChg>
      <pc:sldChg chg="modSp mod ord modTransition modShow">
        <pc:chgData name="Anthony Chu" userId="71e3cd89-04b3-4f91-b494-35b2b62f5de5" providerId="ADAL" clId="{BABC4876-E6B2-2746-BFAD-8DCDBF93A0A1}" dt="2021-11-02T06:50:02.474" v="1802" actId="20577"/>
        <pc:sldMkLst>
          <pc:docMk/>
          <pc:sldMk cId="1108877457" sldId="260"/>
        </pc:sldMkLst>
        <pc:spChg chg="mod">
          <ac:chgData name="Anthony Chu" userId="71e3cd89-04b3-4f91-b494-35b2b62f5de5" providerId="ADAL" clId="{BABC4876-E6B2-2746-BFAD-8DCDBF93A0A1}" dt="2021-11-02T06:50:02.474" v="1802" actId="20577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Anthony Chu" userId="71e3cd89-04b3-4f91-b494-35b2b62f5de5" providerId="ADAL" clId="{BABC4876-E6B2-2746-BFAD-8DCDBF93A0A1}" dt="2021-11-02T04:12:46.771" v="374" actId="20577"/>
          <ac:spMkLst>
            <pc:docMk/>
            <pc:sldMk cId="1108877457" sldId="260"/>
            <ac:spMk id="3" creationId="{395CC549-1EA2-8B4A-ADC1-C00428D83849}"/>
          </ac:spMkLst>
        </pc:spChg>
      </pc:sldChg>
      <pc:sldChg chg="del modTransition">
        <pc:chgData name="Anthony Chu" userId="71e3cd89-04b3-4f91-b494-35b2b62f5de5" providerId="ADAL" clId="{BABC4876-E6B2-2746-BFAD-8DCDBF93A0A1}" dt="2021-11-02T05:15:57.179" v="1523" actId="2696"/>
        <pc:sldMkLst>
          <pc:docMk/>
          <pc:sldMk cId="2668488753" sldId="261"/>
        </pc:sldMkLst>
      </pc:sldChg>
      <pc:sldChg chg="addSp delSp modSp mod ord modTransition modAnim">
        <pc:chgData name="Anthony Chu" userId="71e3cd89-04b3-4f91-b494-35b2b62f5de5" providerId="ADAL" clId="{BABC4876-E6B2-2746-BFAD-8DCDBF93A0A1}" dt="2021-11-02T18:00:24.396" v="2110" actId="20577"/>
        <pc:sldMkLst>
          <pc:docMk/>
          <pc:sldMk cId="4113657981" sldId="262"/>
        </pc:sldMkLst>
        <pc:spChg chg="del mod">
          <ac:chgData name="Anthony Chu" userId="71e3cd89-04b3-4f91-b494-35b2b62f5de5" providerId="ADAL" clId="{BABC4876-E6B2-2746-BFAD-8DCDBF93A0A1}" dt="2021-11-02T04:18:34.623" v="480" actId="478"/>
          <ac:spMkLst>
            <pc:docMk/>
            <pc:sldMk cId="4113657981" sldId="262"/>
            <ac:spMk id="2" creationId="{E150C0B0-ED21-4048-B32A-4023722F3F50}"/>
          </ac:spMkLst>
        </pc:spChg>
        <pc:spChg chg="del">
          <ac:chgData name="Anthony Chu" userId="71e3cd89-04b3-4f91-b494-35b2b62f5de5" providerId="ADAL" clId="{BABC4876-E6B2-2746-BFAD-8DCDBF93A0A1}" dt="2021-11-02T04:17:09.117" v="412" actId="478"/>
          <ac:spMkLst>
            <pc:docMk/>
            <pc:sldMk cId="4113657981" sldId="262"/>
            <ac:spMk id="3" creationId="{C7FBA468-3EB7-2947-9916-1F08AD82F950}"/>
          </ac:spMkLst>
        </pc:spChg>
        <pc:spChg chg="add del mod">
          <ac:chgData name="Anthony Chu" userId="71e3cd89-04b3-4f91-b494-35b2b62f5de5" providerId="ADAL" clId="{BABC4876-E6B2-2746-BFAD-8DCDBF93A0A1}" dt="2021-11-02T04:16:19.057" v="378" actId="478"/>
          <ac:spMkLst>
            <pc:docMk/>
            <pc:sldMk cId="4113657981" sldId="262"/>
            <ac:spMk id="4" creationId="{A3103CF2-7126-5D45-B0BB-D9F832440052}"/>
          </ac:spMkLst>
        </pc:spChg>
        <pc:spChg chg="add del mod">
          <ac:chgData name="Anthony Chu" userId="71e3cd89-04b3-4f91-b494-35b2b62f5de5" providerId="ADAL" clId="{BABC4876-E6B2-2746-BFAD-8DCDBF93A0A1}" dt="2021-11-02T04:16:19.057" v="378" actId="478"/>
          <ac:spMkLst>
            <pc:docMk/>
            <pc:sldMk cId="4113657981" sldId="262"/>
            <ac:spMk id="5" creationId="{C73414CA-668E-6841-8C17-F46C5C28B14A}"/>
          </ac:spMkLst>
        </pc:spChg>
        <pc:spChg chg="add mod">
          <ac:chgData name="Anthony Chu" userId="71e3cd89-04b3-4f91-b494-35b2b62f5de5" providerId="ADAL" clId="{BABC4876-E6B2-2746-BFAD-8DCDBF93A0A1}" dt="2021-11-02T04:26:37.855" v="814" actId="14100"/>
          <ac:spMkLst>
            <pc:docMk/>
            <pc:sldMk cId="4113657981" sldId="262"/>
            <ac:spMk id="6" creationId="{72249B56-E32E-824E-A641-F8C4534754E6}"/>
          </ac:spMkLst>
        </pc:spChg>
        <pc:spChg chg="add del mod">
          <ac:chgData name="Anthony Chu" userId="71e3cd89-04b3-4f91-b494-35b2b62f5de5" providerId="ADAL" clId="{BABC4876-E6B2-2746-BFAD-8DCDBF93A0A1}" dt="2021-11-02T18:00:24.396" v="2110" actId="20577"/>
          <ac:spMkLst>
            <pc:docMk/>
            <pc:sldMk cId="4113657981" sldId="262"/>
            <ac:spMk id="8" creationId="{0D7E7403-ED5B-3A4F-8D8C-45E3D7AF92E6}"/>
          </ac:spMkLst>
        </pc:spChg>
        <pc:spChg chg="add del mod">
          <ac:chgData name="Anthony Chu" userId="71e3cd89-04b3-4f91-b494-35b2b62f5de5" providerId="ADAL" clId="{BABC4876-E6B2-2746-BFAD-8DCDBF93A0A1}" dt="2021-11-02T04:18:41.877" v="481" actId="478"/>
          <ac:spMkLst>
            <pc:docMk/>
            <pc:sldMk cId="4113657981" sldId="262"/>
            <ac:spMk id="10" creationId="{F0D4B3A6-F4A1-3148-B2F0-4D6AEFEBCBDB}"/>
          </ac:spMkLst>
        </pc:spChg>
      </pc:sldChg>
      <pc:sldChg chg="modTransition">
        <pc:chgData name="Anthony Chu" userId="71e3cd89-04b3-4f91-b494-35b2b62f5de5" providerId="ADAL" clId="{BABC4876-E6B2-2746-BFAD-8DCDBF93A0A1}" dt="2021-11-02T04:27:20.704" v="819"/>
        <pc:sldMkLst>
          <pc:docMk/>
          <pc:sldMk cId="1138217056" sldId="263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1281430713" sldId="264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2700942184" sldId="265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714984656" sldId="266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2762594509" sldId="267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1716267179" sldId="268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767973781" sldId="269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1795166905" sldId="270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1552505949" sldId="271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3387637562" sldId="272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2402201920" sldId="273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2191142605" sldId="275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650461553" sldId="276"/>
        </pc:sldMkLst>
      </pc:sldChg>
      <pc:sldChg chg="modTransition">
        <pc:chgData name="Anthony Chu" userId="71e3cd89-04b3-4f91-b494-35b2b62f5de5" providerId="ADAL" clId="{BABC4876-E6B2-2746-BFAD-8DCDBF93A0A1}" dt="2021-11-02T04:27:20.704" v="819"/>
        <pc:sldMkLst>
          <pc:docMk/>
          <pc:sldMk cId="733066283" sldId="277"/>
        </pc:sldMkLst>
      </pc:sldChg>
      <pc:sldChg chg="addSp delSp modSp new mod ord modTransition">
        <pc:chgData name="Anthony Chu" userId="71e3cd89-04b3-4f91-b494-35b2b62f5de5" providerId="ADAL" clId="{BABC4876-E6B2-2746-BFAD-8DCDBF93A0A1}" dt="2021-11-02T04:57:38.586" v="1025" actId="478"/>
        <pc:sldMkLst>
          <pc:docMk/>
          <pc:sldMk cId="1500415319" sldId="278"/>
        </pc:sldMkLst>
        <pc:spChg chg="mod">
          <ac:chgData name="Anthony Chu" userId="71e3cd89-04b3-4f91-b494-35b2b62f5de5" providerId="ADAL" clId="{BABC4876-E6B2-2746-BFAD-8DCDBF93A0A1}" dt="2021-11-02T04:32:57.736" v="856" actId="20577"/>
          <ac:spMkLst>
            <pc:docMk/>
            <pc:sldMk cId="1500415319" sldId="278"/>
            <ac:spMk id="2" creationId="{58000C99-BD6D-9241-97A4-75606D726D74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3" creationId="{7DFFDE01-2469-E949-A96F-6A1286B52364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6" creationId="{6D782436-6382-6A4A-B512-27EBBC7FD89B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7" creationId="{C5390AA1-15E5-9E46-8476-90CEB9DCB68A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8" creationId="{288E9760-D8A6-684C-8252-CBE2947A417A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9" creationId="{2BB36D16-051A-D040-AAFC-AD41128F4526}"/>
          </ac:spMkLst>
        </pc:spChg>
        <pc:spChg chg="add mod">
          <ac:chgData name="Anthony Chu" userId="71e3cd89-04b3-4f91-b494-35b2b62f5de5" providerId="ADAL" clId="{BABC4876-E6B2-2746-BFAD-8DCDBF93A0A1}" dt="2021-11-02T04:57:09.511" v="1021" actId="692"/>
          <ac:spMkLst>
            <pc:docMk/>
            <pc:sldMk cId="1500415319" sldId="278"/>
            <ac:spMk id="10" creationId="{7104C28B-7AD1-0C42-B352-F5F5FAC8B765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1" creationId="{DA5D4FC9-F10C-EA4E-9C1D-0F3C66DF0CE8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2" creationId="{497CC7FA-F00E-514C-ABF3-8BB3AA35A2DB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4" creationId="{5E0D73C0-CA00-9D4C-9094-A8D90DCCBEF1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5" creationId="{B771460C-EB13-3145-AC75-B1EFCD18D7B4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7" creationId="{983A5228-AB5C-8A4C-AEDE-CEE26F3C723F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8" creationId="{58B520EC-2DA4-A94B-BD09-4CDEC7B3B8B4}"/>
          </ac:spMkLst>
        </pc:spChg>
        <pc:spChg chg="add mod">
          <ac:chgData name="Anthony Chu" userId="71e3cd89-04b3-4f91-b494-35b2b62f5de5" providerId="ADAL" clId="{BABC4876-E6B2-2746-BFAD-8DCDBF93A0A1}" dt="2021-11-02T04:33:12.156" v="858" actId="1076"/>
          <ac:spMkLst>
            <pc:docMk/>
            <pc:sldMk cId="1500415319" sldId="278"/>
            <ac:spMk id="20" creationId="{CBE53797-6C02-2948-AFBA-3E9919D4741B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1" creationId="{BFE2C9A9-DD94-DF40-98EC-5D9C08A8F76C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2" creationId="{C1C118C4-2EB5-B643-A221-F4FC061A9550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3" creationId="{FB8B1889-FFB8-864B-A2B1-AB5FD895C50C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4" creationId="{D62E13D4-FE15-004D-BE3C-4F01A6270275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5" creationId="{DB7F17DF-7A78-8F4A-ACA6-E2E5EA48501C}"/>
          </ac:spMkLst>
        </pc:spChg>
        <pc:spChg chg="add mod">
          <ac:chgData name="Anthony Chu" userId="71e3cd89-04b3-4f91-b494-35b2b62f5de5" providerId="ADAL" clId="{BABC4876-E6B2-2746-BFAD-8DCDBF93A0A1}" dt="2021-11-02T04:33:12.156" v="858" actId="1076"/>
          <ac:spMkLst>
            <pc:docMk/>
            <pc:sldMk cId="1500415319" sldId="278"/>
            <ac:spMk id="26" creationId="{A0C32E1A-856A-8F4C-9079-AF3B2D7F9702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7" creationId="{D9EC2720-D9B7-1442-9984-598D863315BB}"/>
          </ac:spMkLst>
        </pc:spChg>
        <pc:spChg chg="add del mod">
          <ac:chgData name="Anthony Chu" userId="71e3cd89-04b3-4f91-b494-35b2b62f5de5" providerId="ADAL" clId="{BABC4876-E6B2-2746-BFAD-8DCDBF93A0A1}" dt="2021-11-02T04:57:38.586" v="1025" actId="478"/>
          <ac:spMkLst>
            <pc:docMk/>
            <pc:sldMk cId="1500415319" sldId="278"/>
            <ac:spMk id="28" creationId="{A752B4CF-7D1E-5148-BFC2-80B186A2B0D0}"/>
          </ac:spMkLst>
        </pc:spChg>
        <pc:spChg chg="add del mod">
          <ac:chgData name="Anthony Chu" userId="71e3cd89-04b3-4f91-b494-35b2b62f5de5" providerId="ADAL" clId="{BABC4876-E6B2-2746-BFAD-8DCDBF93A0A1}" dt="2021-11-02T04:57:38.586" v="1025" actId="478"/>
          <ac:spMkLst>
            <pc:docMk/>
            <pc:sldMk cId="1500415319" sldId="278"/>
            <ac:spMk id="29" creationId="{1673D536-82EB-5649-A987-57E370BC5149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30" creationId="{5D825CF1-D42C-BA43-BD90-249F5B525998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31" creationId="{5F384EB7-4D65-1E4F-88EF-7CCBA23BC5BE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32" creationId="{A5533356-270D-F64B-9074-A47131A9507A}"/>
          </ac:spMkLst>
        </pc:spChg>
        <pc:spChg chg="add del mod">
          <ac:chgData name="Anthony Chu" userId="71e3cd89-04b3-4f91-b494-35b2b62f5de5" providerId="ADAL" clId="{BABC4876-E6B2-2746-BFAD-8DCDBF93A0A1}" dt="2021-11-02T04:56:55.606" v="1012" actId="478"/>
          <ac:spMkLst>
            <pc:docMk/>
            <pc:sldMk cId="1500415319" sldId="278"/>
            <ac:spMk id="34" creationId="{89B2713A-2AEC-E148-8BEA-C2DCE0C40FB7}"/>
          </ac:spMkLst>
        </pc:spChg>
        <pc:cxnChg chg="add del mod">
          <ac:chgData name="Anthony Chu" userId="71e3cd89-04b3-4f91-b494-35b2b62f5de5" providerId="ADAL" clId="{BABC4876-E6B2-2746-BFAD-8DCDBF93A0A1}" dt="2021-11-02T04:36:16.684" v="864" actId="478"/>
          <ac:cxnSpMkLst>
            <pc:docMk/>
            <pc:sldMk cId="1500415319" sldId="278"/>
            <ac:cxnSpMk id="4" creationId="{E62F6571-8094-934B-AC9E-C2FEB1362A69}"/>
          </ac:cxnSpMkLst>
        </pc:cxnChg>
        <pc:cxnChg chg="add mod">
          <ac:chgData name="Anthony Chu" userId="71e3cd89-04b3-4f91-b494-35b2b62f5de5" providerId="ADAL" clId="{BABC4876-E6B2-2746-BFAD-8DCDBF93A0A1}" dt="2021-11-02T04:57:19.263" v="1022" actId="14100"/>
          <ac:cxnSpMkLst>
            <pc:docMk/>
            <pc:sldMk cId="1500415319" sldId="278"/>
            <ac:cxnSpMk id="5" creationId="{18E39B91-EDBA-EF48-A0F8-50BE82B7B28C}"/>
          </ac:cxnSpMkLst>
        </pc:cxnChg>
        <pc:cxnChg chg="add del mod">
          <ac:chgData name="Anthony Chu" userId="71e3cd89-04b3-4f91-b494-35b2b62f5de5" providerId="ADAL" clId="{BABC4876-E6B2-2746-BFAD-8DCDBF93A0A1}" dt="2021-11-02T04:36:16.684" v="864" actId="478"/>
          <ac:cxnSpMkLst>
            <pc:docMk/>
            <pc:sldMk cId="1500415319" sldId="278"/>
            <ac:cxnSpMk id="13" creationId="{3DBF6CC7-8980-294B-8B72-1957731E3963}"/>
          </ac:cxnSpMkLst>
        </pc:cxnChg>
        <pc:cxnChg chg="add del mod">
          <ac:chgData name="Anthony Chu" userId="71e3cd89-04b3-4f91-b494-35b2b62f5de5" providerId="ADAL" clId="{BABC4876-E6B2-2746-BFAD-8DCDBF93A0A1}" dt="2021-11-02T04:36:16.684" v="864" actId="478"/>
          <ac:cxnSpMkLst>
            <pc:docMk/>
            <pc:sldMk cId="1500415319" sldId="278"/>
            <ac:cxnSpMk id="16" creationId="{4B637643-27E8-FD46-AE4A-40EAF81F93EA}"/>
          </ac:cxnSpMkLst>
        </pc:cxnChg>
        <pc:cxnChg chg="add del mod">
          <ac:chgData name="Anthony Chu" userId="71e3cd89-04b3-4f91-b494-35b2b62f5de5" providerId="ADAL" clId="{BABC4876-E6B2-2746-BFAD-8DCDBF93A0A1}" dt="2021-11-02T04:36:16.684" v="864" actId="478"/>
          <ac:cxnSpMkLst>
            <pc:docMk/>
            <pc:sldMk cId="1500415319" sldId="278"/>
            <ac:cxnSpMk id="19" creationId="{ACD75AE6-1CF6-6E40-BDBE-FAC77E779F9C}"/>
          </ac:cxnSpMkLst>
        </pc:cxnChg>
      </pc:sldChg>
      <pc:sldChg chg="addSp modSp add del mod ord">
        <pc:chgData name="Anthony Chu" userId="71e3cd89-04b3-4f91-b494-35b2b62f5de5" providerId="ADAL" clId="{BABC4876-E6B2-2746-BFAD-8DCDBF93A0A1}" dt="2021-11-02T04:32:40.048" v="827" actId="2696"/>
        <pc:sldMkLst>
          <pc:docMk/>
          <pc:sldMk cId="1894215797" sldId="278"/>
        </pc:sldMkLst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3" creationId="{224D6F1D-3811-6E4B-AE04-D387843B59DF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6" creationId="{73F040C1-C2C8-7745-B100-54016D84A047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7" creationId="{BABE6C87-A599-A541-B3E8-5A5B49C3AAF4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8" creationId="{36CE0D54-6050-384A-A869-6302C13E0AD3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9" creationId="{FF70D932-4E14-594B-8D9D-91D60DB85A07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0" creationId="{6B691909-8BD9-4146-82E2-5068F1848243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1" creationId="{CC97D357-3FCD-DC42-B868-BE55114C073D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2" creationId="{BE3DC60F-EBBE-304D-8AFB-0DB56A934A19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4" creationId="{06BA0CD0-83E1-A443-B750-70E8F3492C08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5" creationId="{92A53880-B509-BE41-98A1-8BB5DABD6FF1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7" creationId="{C0CC7B97-75DD-9144-BD06-EBC2DF6B9AF8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8" creationId="{49D00E9C-4903-8D43-8A32-4851F3D5B114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0" creationId="{43579F06-5673-C345-88F6-838DEBA51732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1" creationId="{E2DBC122-0161-E040-91AB-D58DF8AFC299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2" creationId="{8A4E1686-30FE-5047-A7FD-B91B423554FF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3" creationId="{DE6755D0-333A-9440-8412-32E6F3225392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4" creationId="{1A688A73-804C-D740-B309-D932E949DBA4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5" creationId="{8DD15109-9203-0045-B4A8-FCFB776BDB50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6" creationId="{88CD1DC7-AD03-4C42-94AA-5285FA51A96D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7" creationId="{F25D1FA7-32B8-A844-BCCD-29829DBEDE44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8" creationId="{70BC3B39-5083-A34A-8F3A-61B08970B4B3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9" creationId="{C07251EA-1BD3-9C45-B640-8044C3962E47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30" creationId="{31E635F3-655D-194F-8FEC-7837BA715BCF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31" creationId="{17B02E27-9FD1-8E46-9B4F-17B3948E163C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32" creationId="{7CFD496B-1BCA-5147-A541-9630BBD43FDC}"/>
          </ac:spMkLst>
        </pc:spChg>
        <pc:cxnChg chg="add mod">
          <ac:chgData name="Anthony Chu" userId="71e3cd89-04b3-4f91-b494-35b2b62f5de5" providerId="ADAL" clId="{BABC4876-E6B2-2746-BFAD-8DCDBF93A0A1}" dt="2021-11-02T04:31:39.555" v="825" actId="1076"/>
          <ac:cxnSpMkLst>
            <pc:docMk/>
            <pc:sldMk cId="1894215797" sldId="278"/>
            <ac:cxnSpMk id="4" creationId="{FA36A6F7-9B87-5545-8FFD-494475C6D59A}"/>
          </ac:cxnSpMkLst>
        </pc:cxnChg>
        <pc:cxnChg chg="add mod">
          <ac:chgData name="Anthony Chu" userId="71e3cd89-04b3-4f91-b494-35b2b62f5de5" providerId="ADAL" clId="{BABC4876-E6B2-2746-BFAD-8DCDBF93A0A1}" dt="2021-11-02T04:31:39.555" v="825" actId="1076"/>
          <ac:cxnSpMkLst>
            <pc:docMk/>
            <pc:sldMk cId="1894215797" sldId="278"/>
            <ac:cxnSpMk id="5" creationId="{9E5E1C76-43A6-9D4E-AFFE-FBF684C54734}"/>
          </ac:cxnSpMkLst>
        </pc:cxnChg>
        <pc:cxnChg chg="add mod">
          <ac:chgData name="Anthony Chu" userId="71e3cd89-04b3-4f91-b494-35b2b62f5de5" providerId="ADAL" clId="{BABC4876-E6B2-2746-BFAD-8DCDBF93A0A1}" dt="2021-11-02T04:31:39.555" v="825" actId="1076"/>
          <ac:cxnSpMkLst>
            <pc:docMk/>
            <pc:sldMk cId="1894215797" sldId="278"/>
            <ac:cxnSpMk id="13" creationId="{3E84EB1A-CD05-DD4B-82CC-EAD3112D198A}"/>
          </ac:cxnSpMkLst>
        </pc:cxnChg>
        <pc:cxnChg chg="add mod">
          <ac:chgData name="Anthony Chu" userId="71e3cd89-04b3-4f91-b494-35b2b62f5de5" providerId="ADAL" clId="{BABC4876-E6B2-2746-BFAD-8DCDBF93A0A1}" dt="2021-11-02T04:31:39.555" v="825" actId="1076"/>
          <ac:cxnSpMkLst>
            <pc:docMk/>
            <pc:sldMk cId="1894215797" sldId="278"/>
            <ac:cxnSpMk id="16" creationId="{95DEE10C-A5C5-9742-AFC0-47FA3412868C}"/>
          </ac:cxnSpMkLst>
        </pc:cxnChg>
        <pc:cxnChg chg="add mod">
          <ac:chgData name="Anthony Chu" userId="71e3cd89-04b3-4f91-b494-35b2b62f5de5" providerId="ADAL" clId="{BABC4876-E6B2-2746-BFAD-8DCDBF93A0A1}" dt="2021-11-02T04:31:39.555" v="825" actId="1076"/>
          <ac:cxnSpMkLst>
            <pc:docMk/>
            <pc:sldMk cId="1894215797" sldId="278"/>
            <ac:cxnSpMk id="19" creationId="{A64DB7D9-4E30-744E-9D67-D99368C2E547}"/>
          </ac:cxnSpMkLst>
        </pc:cxnChg>
      </pc:sldChg>
      <pc:sldChg chg="addSp delSp modSp add mod modTransition modAnim">
        <pc:chgData name="Anthony Chu" userId="71e3cd89-04b3-4f91-b494-35b2b62f5de5" providerId="ADAL" clId="{BABC4876-E6B2-2746-BFAD-8DCDBF93A0A1}" dt="2021-11-02T04:57:42.257" v="1026" actId="478"/>
        <pc:sldMkLst>
          <pc:docMk/>
          <pc:sldMk cId="535117194" sldId="279"/>
        </pc:sldMkLst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7" creationId="{C5390AA1-15E5-9E46-8476-90CEB9DCB68A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8" creationId="{288E9760-D8A6-684C-8252-CBE2947A417A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9" creationId="{2BB36D16-051A-D040-AAFC-AD41128F4526}"/>
          </ac:spMkLst>
        </pc:spChg>
        <pc:spChg chg="add del mod">
          <ac:chgData name="Anthony Chu" userId="71e3cd89-04b3-4f91-b494-35b2b62f5de5" providerId="ADAL" clId="{BABC4876-E6B2-2746-BFAD-8DCDBF93A0A1}" dt="2021-11-02T04:57:31.251" v="1024" actId="692"/>
          <ac:spMkLst>
            <pc:docMk/>
            <pc:sldMk cId="535117194" sldId="279"/>
            <ac:spMk id="10" creationId="{7104C28B-7AD1-0C42-B352-F5F5FAC8B765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11" creationId="{DA5D4FC9-F10C-EA4E-9C1D-0F3C66DF0CE8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14" creationId="{5E0D73C0-CA00-9D4C-9094-A8D90DCCBEF1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15" creationId="{B771460C-EB13-3145-AC75-B1EFCD18D7B4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17" creationId="{983A5228-AB5C-8A4C-AEDE-CEE26F3C723F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18" creationId="{58B520EC-2DA4-A94B-BD09-4CDEC7B3B8B4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23" creationId="{FB8B1889-FFB8-864B-A2B1-AB5FD895C50C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24" creationId="{D62E13D4-FE15-004D-BE3C-4F01A6270275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25" creationId="{DB7F17DF-7A78-8F4A-ACA6-E2E5EA48501C}"/>
          </ac:spMkLst>
        </pc:spChg>
        <pc:spChg chg="del">
          <ac:chgData name="Anthony Chu" userId="71e3cd89-04b3-4f91-b494-35b2b62f5de5" providerId="ADAL" clId="{BABC4876-E6B2-2746-BFAD-8DCDBF93A0A1}" dt="2021-11-02T04:37:09.074" v="868" actId="478"/>
          <ac:spMkLst>
            <pc:docMk/>
            <pc:sldMk cId="535117194" sldId="279"/>
            <ac:spMk id="27" creationId="{D9EC2720-D9B7-1442-9984-598D863315BB}"/>
          </ac:spMkLst>
        </pc:spChg>
        <pc:spChg chg="del">
          <ac:chgData name="Anthony Chu" userId="71e3cd89-04b3-4f91-b494-35b2b62f5de5" providerId="ADAL" clId="{BABC4876-E6B2-2746-BFAD-8DCDBF93A0A1}" dt="2021-11-02T04:57:42.257" v="1026" actId="478"/>
          <ac:spMkLst>
            <pc:docMk/>
            <pc:sldMk cId="535117194" sldId="279"/>
            <ac:spMk id="28" creationId="{A752B4CF-7D1E-5148-BFC2-80B186A2B0D0}"/>
          </ac:spMkLst>
        </pc:spChg>
        <pc:spChg chg="del">
          <ac:chgData name="Anthony Chu" userId="71e3cd89-04b3-4f91-b494-35b2b62f5de5" providerId="ADAL" clId="{BABC4876-E6B2-2746-BFAD-8DCDBF93A0A1}" dt="2021-11-02T04:57:42.257" v="1026" actId="478"/>
          <ac:spMkLst>
            <pc:docMk/>
            <pc:sldMk cId="535117194" sldId="279"/>
            <ac:spMk id="29" creationId="{1673D536-82EB-5649-A987-57E370BC5149}"/>
          </ac:spMkLst>
        </pc:spChg>
        <pc:spChg chg="del">
          <ac:chgData name="Anthony Chu" userId="71e3cd89-04b3-4f91-b494-35b2b62f5de5" providerId="ADAL" clId="{BABC4876-E6B2-2746-BFAD-8DCDBF93A0A1}" dt="2021-11-02T04:37:09.074" v="868" actId="478"/>
          <ac:spMkLst>
            <pc:docMk/>
            <pc:sldMk cId="535117194" sldId="279"/>
            <ac:spMk id="30" creationId="{5D825CF1-D42C-BA43-BD90-249F5B525998}"/>
          </ac:spMkLst>
        </pc:spChg>
        <pc:spChg chg="del">
          <ac:chgData name="Anthony Chu" userId="71e3cd89-04b3-4f91-b494-35b2b62f5de5" providerId="ADAL" clId="{BABC4876-E6B2-2746-BFAD-8DCDBF93A0A1}" dt="2021-11-02T04:37:09.074" v="868" actId="478"/>
          <ac:spMkLst>
            <pc:docMk/>
            <pc:sldMk cId="535117194" sldId="279"/>
            <ac:spMk id="31" creationId="{5F384EB7-4D65-1E4F-88EF-7CCBA23BC5BE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32" creationId="{A5533356-270D-F64B-9074-A47131A9507A}"/>
          </ac:spMkLst>
        </pc:spChg>
        <pc:grpChg chg="add">
          <ac:chgData name="Anthony Chu" userId="71e3cd89-04b3-4f91-b494-35b2b62f5de5" providerId="ADAL" clId="{BABC4876-E6B2-2746-BFAD-8DCDBF93A0A1}" dt="2021-11-02T04:46:42.645" v="955" actId="164"/>
          <ac:grpSpMkLst>
            <pc:docMk/>
            <pc:sldMk cId="535117194" sldId="279"/>
            <ac:grpSpMk id="36" creationId="{75366E3B-2F19-904C-BB4C-0731A0B0FF42}"/>
          </ac:grpSpMkLst>
        </pc:grpChg>
        <pc:cxnChg chg="add del mod">
          <ac:chgData name="Anthony Chu" userId="71e3cd89-04b3-4f91-b494-35b2b62f5de5" providerId="ADAL" clId="{BABC4876-E6B2-2746-BFAD-8DCDBF93A0A1}" dt="2021-11-02T04:37:53.185" v="875" actId="14100"/>
          <ac:cxnSpMkLst>
            <pc:docMk/>
            <pc:sldMk cId="535117194" sldId="279"/>
            <ac:cxnSpMk id="4" creationId="{E62F6571-8094-934B-AC9E-C2FEB1362A69}"/>
          </ac:cxnSpMkLst>
        </pc:cxnChg>
        <pc:cxnChg chg="mod">
          <ac:chgData name="Anthony Chu" userId="71e3cd89-04b3-4f91-b494-35b2b62f5de5" providerId="ADAL" clId="{BABC4876-E6B2-2746-BFAD-8DCDBF93A0A1}" dt="2021-11-02T04:37:17.843" v="869" actId="14100"/>
          <ac:cxnSpMkLst>
            <pc:docMk/>
            <pc:sldMk cId="535117194" sldId="279"/>
            <ac:cxnSpMk id="5" creationId="{18E39B91-EDBA-EF48-A0F8-50BE82B7B28C}"/>
          </ac:cxnSpMkLst>
        </pc:cxnChg>
        <pc:cxnChg chg="del">
          <ac:chgData name="Anthony Chu" userId="71e3cd89-04b3-4f91-b494-35b2b62f5de5" providerId="ADAL" clId="{BABC4876-E6B2-2746-BFAD-8DCDBF93A0A1}" dt="2021-11-02T04:36:53.152" v="867" actId="478"/>
          <ac:cxnSpMkLst>
            <pc:docMk/>
            <pc:sldMk cId="535117194" sldId="279"/>
            <ac:cxnSpMk id="16" creationId="{4B637643-27E8-FD46-AE4A-40EAF81F93EA}"/>
          </ac:cxnSpMkLst>
        </pc:cxnChg>
        <pc:cxnChg chg="del">
          <ac:chgData name="Anthony Chu" userId="71e3cd89-04b3-4f91-b494-35b2b62f5de5" providerId="ADAL" clId="{BABC4876-E6B2-2746-BFAD-8DCDBF93A0A1}" dt="2021-11-02T04:36:53.152" v="867" actId="478"/>
          <ac:cxnSpMkLst>
            <pc:docMk/>
            <pc:sldMk cId="535117194" sldId="279"/>
            <ac:cxnSpMk id="19" creationId="{ACD75AE6-1CF6-6E40-BDBE-FAC77E779F9C}"/>
          </ac:cxnSpMkLst>
        </pc:cxnChg>
      </pc:sldChg>
      <pc:sldChg chg="addSp delSp modSp add mod modTransition modAnim">
        <pc:chgData name="Anthony Chu" userId="71e3cd89-04b3-4f91-b494-35b2b62f5de5" providerId="ADAL" clId="{BABC4876-E6B2-2746-BFAD-8DCDBF93A0A1}" dt="2021-11-02T05:20:38.733" v="1539"/>
        <pc:sldMkLst>
          <pc:docMk/>
          <pc:sldMk cId="3514580672" sldId="280"/>
        </pc:sldMkLst>
        <pc:spChg chg="mod">
          <ac:chgData name="Anthony Chu" userId="71e3cd89-04b3-4f91-b494-35b2b62f5de5" providerId="ADAL" clId="{BABC4876-E6B2-2746-BFAD-8DCDBF93A0A1}" dt="2021-11-02T04:38:55.170" v="912" actId="1038"/>
          <ac:spMkLst>
            <pc:docMk/>
            <pc:sldMk cId="3514580672" sldId="280"/>
            <ac:spMk id="7" creationId="{C5390AA1-15E5-9E46-8476-90CEB9DCB68A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8" creationId="{288E9760-D8A6-684C-8252-CBE2947A417A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9" creationId="{2BB36D16-051A-D040-AAFC-AD41128F4526}"/>
          </ac:spMkLst>
        </pc:spChg>
        <pc:spChg chg="mod">
          <ac:chgData name="Anthony Chu" userId="71e3cd89-04b3-4f91-b494-35b2b62f5de5" providerId="ADAL" clId="{BABC4876-E6B2-2746-BFAD-8DCDBF93A0A1}" dt="2021-11-02T04:57:50.755" v="1027" actId="108"/>
          <ac:spMkLst>
            <pc:docMk/>
            <pc:sldMk cId="3514580672" sldId="280"/>
            <ac:spMk id="10" creationId="{7104C28B-7AD1-0C42-B352-F5F5FAC8B765}"/>
          </ac:spMkLst>
        </pc:spChg>
        <pc:spChg chg="mod">
          <ac:chgData name="Anthony Chu" userId="71e3cd89-04b3-4f91-b494-35b2b62f5de5" providerId="ADAL" clId="{BABC4876-E6B2-2746-BFAD-8DCDBF93A0A1}" dt="2021-11-02T04:57:52.637" v="1028" actId="108"/>
          <ac:spMkLst>
            <pc:docMk/>
            <pc:sldMk cId="3514580672" sldId="280"/>
            <ac:spMk id="11" creationId="{DA5D4FC9-F10C-EA4E-9C1D-0F3C66DF0CE8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14" creationId="{5E0D73C0-CA00-9D4C-9094-A8D90DCCBEF1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15" creationId="{B771460C-EB13-3145-AC75-B1EFCD18D7B4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17" creationId="{983A5228-AB5C-8A4C-AEDE-CEE26F3C723F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18" creationId="{58B520EC-2DA4-A94B-BD09-4CDEC7B3B8B4}"/>
          </ac:spMkLst>
        </pc:spChg>
        <pc:spChg chg="mod">
          <ac:chgData name="Anthony Chu" userId="71e3cd89-04b3-4f91-b494-35b2b62f5de5" providerId="ADAL" clId="{BABC4876-E6B2-2746-BFAD-8DCDBF93A0A1}" dt="2021-11-02T04:38:55.170" v="912" actId="1038"/>
          <ac:spMkLst>
            <pc:docMk/>
            <pc:sldMk cId="3514580672" sldId="280"/>
            <ac:spMk id="23" creationId="{FB8B1889-FFB8-864B-A2B1-AB5FD895C50C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24" creationId="{D62E13D4-FE15-004D-BE3C-4F01A6270275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25" creationId="{DB7F17DF-7A78-8F4A-ACA6-E2E5EA48501C}"/>
          </ac:spMkLst>
        </pc:spChg>
        <pc:spChg chg="mod">
          <ac:chgData name="Anthony Chu" userId="71e3cd89-04b3-4f91-b494-35b2b62f5de5" providerId="ADAL" clId="{BABC4876-E6B2-2746-BFAD-8DCDBF93A0A1}" dt="2021-11-02T04:38:55.170" v="912" actId="1038"/>
          <ac:spMkLst>
            <pc:docMk/>
            <pc:sldMk cId="3514580672" sldId="280"/>
            <ac:spMk id="27" creationId="{D9EC2720-D9B7-1442-9984-598D863315BB}"/>
          </ac:spMkLst>
        </pc:spChg>
        <pc:spChg chg="del">
          <ac:chgData name="Anthony Chu" userId="71e3cd89-04b3-4f91-b494-35b2b62f5de5" providerId="ADAL" clId="{BABC4876-E6B2-2746-BFAD-8DCDBF93A0A1}" dt="2021-11-02T04:57:58.815" v="1029" actId="478"/>
          <ac:spMkLst>
            <pc:docMk/>
            <pc:sldMk cId="3514580672" sldId="280"/>
            <ac:spMk id="28" creationId="{A752B4CF-7D1E-5148-BFC2-80B186A2B0D0}"/>
          </ac:spMkLst>
        </pc:spChg>
        <pc:spChg chg="del">
          <ac:chgData name="Anthony Chu" userId="71e3cd89-04b3-4f91-b494-35b2b62f5de5" providerId="ADAL" clId="{BABC4876-E6B2-2746-BFAD-8DCDBF93A0A1}" dt="2021-11-02T04:57:58.815" v="1029" actId="478"/>
          <ac:spMkLst>
            <pc:docMk/>
            <pc:sldMk cId="3514580672" sldId="280"/>
            <ac:spMk id="29" creationId="{1673D536-82EB-5649-A987-57E370BC5149}"/>
          </ac:spMkLst>
        </pc:spChg>
        <pc:spChg chg="del">
          <ac:chgData name="Anthony Chu" userId="71e3cd89-04b3-4f91-b494-35b2b62f5de5" providerId="ADAL" clId="{BABC4876-E6B2-2746-BFAD-8DCDBF93A0A1}" dt="2021-11-02T04:38:43.456" v="876" actId="478"/>
          <ac:spMkLst>
            <pc:docMk/>
            <pc:sldMk cId="3514580672" sldId="280"/>
            <ac:spMk id="30" creationId="{5D825CF1-D42C-BA43-BD90-249F5B525998}"/>
          </ac:spMkLst>
        </pc:spChg>
        <pc:spChg chg="del">
          <ac:chgData name="Anthony Chu" userId="71e3cd89-04b3-4f91-b494-35b2b62f5de5" providerId="ADAL" clId="{BABC4876-E6B2-2746-BFAD-8DCDBF93A0A1}" dt="2021-11-02T04:38:43.456" v="876" actId="478"/>
          <ac:spMkLst>
            <pc:docMk/>
            <pc:sldMk cId="3514580672" sldId="280"/>
            <ac:spMk id="31" creationId="{5F384EB7-4D65-1E4F-88EF-7CCBA23BC5BE}"/>
          </ac:spMkLst>
        </pc:spChg>
        <pc:spChg chg="mod">
          <ac:chgData name="Anthony Chu" userId="71e3cd89-04b3-4f91-b494-35b2b62f5de5" providerId="ADAL" clId="{BABC4876-E6B2-2746-BFAD-8DCDBF93A0A1}" dt="2021-11-02T04:48:07.825" v="960" actId="1076"/>
          <ac:spMkLst>
            <pc:docMk/>
            <pc:sldMk cId="3514580672" sldId="280"/>
            <ac:spMk id="32" creationId="{A5533356-270D-F64B-9074-A47131A9507A}"/>
          </ac:spMkLst>
        </pc:spChg>
        <pc:grpChg chg="add mod">
          <ac:chgData name="Anthony Chu" userId="71e3cd89-04b3-4f91-b494-35b2b62f5de5" providerId="ADAL" clId="{BABC4876-E6B2-2746-BFAD-8DCDBF93A0A1}" dt="2021-11-02T04:50:02.547" v="971" actId="167"/>
          <ac:grpSpMkLst>
            <pc:docMk/>
            <pc:sldMk cId="3514580672" sldId="280"/>
            <ac:grpSpMk id="37" creationId="{32D56EEC-8A11-CE4E-B8D4-273F7512EAA3}"/>
          </ac:grpSpMkLst>
        </pc:grpChg>
        <pc:cxnChg chg="mod">
          <ac:chgData name="Anthony Chu" userId="71e3cd89-04b3-4f91-b494-35b2b62f5de5" providerId="ADAL" clId="{BABC4876-E6B2-2746-BFAD-8DCDBF93A0A1}" dt="2021-11-02T04:39:56.794" v="916" actId="14100"/>
          <ac:cxnSpMkLst>
            <pc:docMk/>
            <pc:sldMk cId="3514580672" sldId="280"/>
            <ac:cxnSpMk id="4" creationId="{E62F6571-8094-934B-AC9E-C2FEB1362A69}"/>
          </ac:cxnSpMkLst>
        </pc:cxnChg>
        <pc:cxnChg chg="mod">
          <ac:chgData name="Anthony Chu" userId="71e3cd89-04b3-4f91-b494-35b2b62f5de5" providerId="ADAL" clId="{BABC4876-E6B2-2746-BFAD-8DCDBF93A0A1}" dt="2021-11-02T04:40:03.072" v="917" actId="14100"/>
          <ac:cxnSpMkLst>
            <pc:docMk/>
            <pc:sldMk cId="3514580672" sldId="280"/>
            <ac:cxnSpMk id="5" creationId="{18E39B91-EDBA-EF48-A0F8-50BE82B7B28C}"/>
          </ac:cxnSpMkLst>
        </pc:cxnChg>
        <pc:cxnChg chg="del">
          <ac:chgData name="Anthony Chu" userId="71e3cd89-04b3-4f91-b494-35b2b62f5de5" providerId="ADAL" clId="{BABC4876-E6B2-2746-BFAD-8DCDBF93A0A1}" dt="2021-11-02T04:39:36.974" v="914" actId="478"/>
          <ac:cxnSpMkLst>
            <pc:docMk/>
            <pc:sldMk cId="3514580672" sldId="280"/>
            <ac:cxnSpMk id="16" creationId="{4B637643-27E8-FD46-AE4A-40EAF81F93EA}"/>
          </ac:cxnSpMkLst>
        </pc:cxnChg>
        <pc:cxnChg chg="del">
          <ac:chgData name="Anthony Chu" userId="71e3cd89-04b3-4f91-b494-35b2b62f5de5" providerId="ADAL" clId="{BABC4876-E6B2-2746-BFAD-8DCDBF93A0A1}" dt="2021-11-02T04:39:36.974" v="914" actId="478"/>
          <ac:cxnSpMkLst>
            <pc:docMk/>
            <pc:sldMk cId="3514580672" sldId="280"/>
            <ac:cxnSpMk id="19" creationId="{ACD75AE6-1CF6-6E40-BDBE-FAC77E779F9C}"/>
          </ac:cxnSpMkLst>
        </pc:cxnChg>
        <pc:cxnChg chg="add mod">
          <ac:chgData name="Anthony Chu" userId="71e3cd89-04b3-4f91-b494-35b2b62f5de5" providerId="ADAL" clId="{BABC4876-E6B2-2746-BFAD-8DCDBF93A0A1}" dt="2021-11-02T04:49:23.921" v="966" actId="167"/>
          <ac:cxnSpMkLst>
            <pc:docMk/>
            <pc:sldMk cId="3514580672" sldId="280"/>
            <ac:cxnSpMk id="35" creationId="{C2799DDA-1F4A-DB4A-A0F8-28756DD79BD8}"/>
          </ac:cxnSpMkLst>
        </pc:cxnChg>
      </pc:sldChg>
      <pc:sldChg chg="addSp delSp modSp add mod modTransition modAnim">
        <pc:chgData name="Anthony Chu" userId="71e3cd89-04b3-4f91-b494-35b2b62f5de5" providerId="ADAL" clId="{BABC4876-E6B2-2746-BFAD-8DCDBF93A0A1}" dt="2021-11-02T04:58:14.864" v="1034" actId="478"/>
        <pc:sldMkLst>
          <pc:docMk/>
          <pc:sldMk cId="3146374852" sldId="281"/>
        </pc:sldMkLst>
        <pc:spChg chg="mod">
          <ac:chgData name="Anthony Chu" userId="71e3cd89-04b3-4f91-b494-35b2b62f5de5" providerId="ADAL" clId="{BABC4876-E6B2-2746-BFAD-8DCDBF93A0A1}" dt="2021-11-02T04:58:08.934" v="1032" actId="108"/>
          <ac:spMkLst>
            <pc:docMk/>
            <pc:sldMk cId="3146374852" sldId="281"/>
            <ac:spMk id="8" creationId="{288E9760-D8A6-684C-8252-CBE2947A417A}"/>
          </ac:spMkLst>
        </pc:spChg>
        <pc:spChg chg="mod">
          <ac:chgData name="Anthony Chu" userId="71e3cd89-04b3-4f91-b494-35b2b62f5de5" providerId="ADAL" clId="{BABC4876-E6B2-2746-BFAD-8DCDBF93A0A1}" dt="2021-11-02T04:58:10.164" v="1033" actId="108"/>
          <ac:spMkLst>
            <pc:docMk/>
            <pc:sldMk cId="3146374852" sldId="281"/>
            <ac:spMk id="9" creationId="{2BB36D16-051A-D040-AAFC-AD41128F4526}"/>
          </ac:spMkLst>
        </pc:spChg>
        <pc:spChg chg="mod">
          <ac:chgData name="Anthony Chu" userId="71e3cd89-04b3-4f91-b494-35b2b62f5de5" providerId="ADAL" clId="{BABC4876-E6B2-2746-BFAD-8DCDBF93A0A1}" dt="2021-11-02T04:58:06.409" v="1030" actId="108"/>
          <ac:spMkLst>
            <pc:docMk/>
            <pc:sldMk cId="3146374852" sldId="281"/>
            <ac:spMk id="10" creationId="{7104C28B-7AD1-0C42-B352-F5F5FAC8B765}"/>
          </ac:spMkLst>
        </pc:spChg>
        <pc:spChg chg="mod">
          <ac:chgData name="Anthony Chu" userId="71e3cd89-04b3-4f91-b494-35b2b62f5de5" providerId="ADAL" clId="{BABC4876-E6B2-2746-BFAD-8DCDBF93A0A1}" dt="2021-11-02T04:58:07.687" v="1031" actId="108"/>
          <ac:spMkLst>
            <pc:docMk/>
            <pc:sldMk cId="3146374852" sldId="281"/>
            <ac:spMk id="11" creationId="{DA5D4FC9-F10C-EA4E-9C1D-0F3C66DF0CE8}"/>
          </ac:spMkLst>
        </pc:spChg>
        <pc:spChg chg="del">
          <ac:chgData name="Anthony Chu" userId="71e3cd89-04b3-4f91-b494-35b2b62f5de5" providerId="ADAL" clId="{BABC4876-E6B2-2746-BFAD-8DCDBF93A0A1}" dt="2021-11-02T04:43:27.294" v="939" actId="478"/>
          <ac:spMkLst>
            <pc:docMk/>
            <pc:sldMk cId="3146374852" sldId="281"/>
            <ac:spMk id="14" creationId="{5E0D73C0-CA00-9D4C-9094-A8D90DCCBEF1}"/>
          </ac:spMkLst>
        </pc:spChg>
        <pc:spChg chg="del">
          <ac:chgData name="Anthony Chu" userId="71e3cd89-04b3-4f91-b494-35b2b62f5de5" providerId="ADAL" clId="{BABC4876-E6B2-2746-BFAD-8DCDBF93A0A1}" dt="2021-11-02T04:43:27.294" v="939" actId="478"/>
          <ac:spMkLst>
            <pc:docMk/>
            <pc:sldMk cId="3146374852" sldId="281"/>
            <ac:spMk id="15" creationId="{B771460C-EB13-3145-AC75-B1EFCD18D7B4}"/>
          </ac:spMkLst>
        </pc:spChg>
        <pc:spChg chg="del">
          <ac:chgData name="Anthony Chu" userId="71e3cd89-04b3-4f91-b494-35b2b62f5de5" providerId="ADAL" clId="{BABC4876-E6B2-2746-BFAD-8DCDBF93A0A1}" dt="2021-11-02T04:43:27.294" v="939" actId="478"/>
          <ac:spMkLst>
            <pc:docMk/>
            <pc:sldMk cId="3146374852" sldId="281"/>
            <ac:spMk id="17" creationId="{983A5228-AB5C-8A4C-AEDE-CEE26F3C723F}"/>
          </ac:spMkLst>
        </pc:spChg>
        <pc:spChg chg="del">
          <ac:chgData name="Anthony Chu" userId="71e3cd89-04b3-4f91-b494-35b2b62f5de5" providerId="ADAL" clId="{BABC4876-E6B2-2746-BFAD-8DCDBF93A0A1}" dt="2021-11-02T04:43:27.294" v="939" actId="478"/>
          <ac:spMkLst>
            <pc:docMk/>
            <pc:sldMk cId="3146374852" sldId="281"/>
            <ac:spMk id="18" creationId="{58B520EC-2DA4-A94B-BD09-4CDEC7B3B8B4}"/>
          </ac:spMkLst>
        </pc:spChg>
        <pc:spChg chg="del">
          <ac:chgData name="Anthony Chu" userId="71e3cd89-04b3-4f91-b494-35b2b62f5de5" providerId="ADAL" clId="{BABC4876-E6B2-2746-BFAD-8DCDBF93A0A1}" dt="2021-11-02T04:58:14.864" v="1034" actId="478"/>
          <ac:spMkLst>
            <pc:docMk/>
            <pc:sldMk cId="3146374852" sldId="281"/>
            <ac:spMk id="28" creationId="{A752B4CF-7D1E-5148-BFC2-80B186A2B0D0}"/>
          </ac:spMkLst>
        </pc:spChg>
        <pc:spChg chg="del">
          <ac:chgData name="Anthony Chu" userId="71e3cd89-04b3-4f91-b494-35b2b62f5de5" providerId="ADAL" clId="{BABC4876-E6B2-2746-BFAD-8DCDBF93A0A1}" dt="2021-11-02T04:58:14.864" v="1034" actId="478"/>
          <ac:spMkLst>
            <pc:docMk/>
            <pc:sldMk cId="3146374852" sldId="281"/>
            <ac:spMk id="29" creationId="{1673D536-82EB-5649-A987-57E370BC5149}"/>
          </ac:spMkLst>
        </pc:spChg>
        <pc:spChg chg="del">
          <ac:chgData name="Anthony Chu" userId="71e3cd89-04b3-4f91-b494-35b2b62f5de5" providerId="ADAL" clId="{BABC4876-E6B2-2746-BFAD-8DCDBF93A0A1}" dt="2021-11-02T04:51:35.487" v="982" actId="478"/>
          <ac:spMkLst>
            <pc:docMk/>
            <pc:sldMk cId="3146374852" sldId="281"/>
            <ac:spMk id="32" creationId="{A5533356-270D-F64B-9074-A47131A9507A}"/>
          </ac:spMkLst>
        </pc:spChg>
        <pc:spChg chg="add mod">
          <ac:chgData name="Anthony Chu" userId="71e3cd89-04b3-4f91-b494-35b2b62f5de5" providerId="ADAL" clId="{BABC4876-E6B2-2746-BFAD-8DCDBF93A0A1}" dt="2021-11-02T04:52:55.062" v="996" actId="1076"/>
          <ac:spMkLst>
            <pc:docMk/>
            <pc:sldMk cId="3146374852" sldId="281"/>
            <ac:spMk id="33" creationId="{BD4E808F-5F97-6045-83D3-52B602B86C9A}"/>
          </ac:spMkLst>
        </pc:spChg>
        <pc:spChg chg="add mod">
          <ac:chgData name="Anthony Chu" userId="71e3cd89-04b3-4f91-b494-35b2b62f5de5" providerId="ADAL" clId="{BABC4876-E6B2-2746-BFAD-8DCDBF93A0A1}" dt="2021-11-02T04:53:09.490" v="1002" actId="20577"/>
          <ac:spMkLst>
            <pc:docMk/>
            <pc:sldMk cId="3146374852" sldId="281"/>
            <ac:spMk id="34" creationId="{738D3392-BC4C-C245-BDB3-7B77C2AAAC71}"/>
          </ac:spMkLst>
        </pc:spChg>
        <pc:cxnChg chg="mod">
          <ac:chgData name="Anthony Chu" userId="71e3cd89-04b3-4f91-b494-35b2b62f5de5" providerId="ADAL" clId="{BABC4876-E6B2-2746-BFAD-8DCDBF93A0A1}" dt="2021-11-02T04:43:35.089" v="940" actId="14100"/>
          <ac:cxnSpMkLst>
            <pc:docMk/>
            <pc:sldMk cId="3146374852" sldId="281"/>
            <ac:cxnSpMk id="5" creationId="{18E39B91-EDBA-EF48-A0F8-50BE82B7B28C}"/>
          </ac:cxnSpMkLst>
        </pc:cxnChg>
        <pc:cxnChg chg="del">
          <ac:chgData name="Anthony Chu" userId="71e3cd89-04b3-4f91-b494-35b2b62f5de5" providerId="ADAL" clId="{BABC4876-E6B2-2746-BFAD-8DCDBF93A0A1}" dt="2021-11-02T04:43:27.294" v="939" actId="478"/>
          <ac:cxnSpMkLst>
            <pc:docMk/>
            <pc:sldMk cId="3146374852" sldId="281"/>
            <ac:cxnSpMk id="16" creationId="{4B637643-27E8-FD46-AE4A-40EAF81F93EA}"/>
          </ac:cxnSpMkLst>
        </pc:cxnChg>
        <pc:cxnChg chg="del">
          <ac:chgData name="Anthony Chu" userId="71e3cd89-04b3-4f91-b494-35b2b62f5de5" providerId="ADAL" clId="{BABC4876-E6B2-2746-BFAD-8DCDBF93A0A1}" dt="2021-11-02T04:43:27.294" v="939" actId="478"/>
          <ac:cxnSpMkLst>
            <pc:docMk/>
            <pc:sldMk cId="3146374852" sldId="281"/>
            <ac:cxnSpMk id="19" creationId="{ACD75AE6-1CF6-6E40-BDBE-FAC77E779F9C}"/>
          </ac:cxnSpMkLst>
        </pc:cxnChg>
      </pc:sldChg>
      <pc:sldChg chg="addSp delSp modSp add mod modTransition modAnim">
        <pc:chgData name="Anthony Chu" userId="71e3cd89-04b3-4f91-b494-35b2b62f5de5" providerId="ADAL" clId="{BABC4876-E6B2-2746-BFAD-8DCDBF93A0A1}" dt="2021-11-02T04:58:33.114" v="1039" actId="478"/>
        <pc:sldMkLst>
          <pc:docMk/>
          <pc:sldMk cId="2744326461" sldId="282"/>
        </pc:sldMkLst>
        <pc:spChg chg="mod">
          <ac:chgData name="Anthony Chu" userId="71e3cd89-04b3-4f91-b494-35b2b62f5de5" providerId="ADAL" clId="{BABC4876-E6B2-2746-BFAD-8DCDBF93A0A1}" dt="2021-11-02T04:58:25.188" v="1037" actId="108"/>
          <ac:spMkLst>
            <pc:docMk/>
            <pc:sldMk cId="2744326461" sldId="282"/>
            <ac:spMk id="8" creationId="{288E9760-D8A6-684C-8252-CBE2947A417A}"/>
          </ac:spMkLst>
        </pc:spChg>
        <pc:spChg chg="mod">
          <ac:chgData name="Anthony Chu" userId="71e3cd89-04b3-4f91-b494-35b2b62f5de5" providerId="ADAL" clId="{BABC4876-E6B2-2746-BFAD-8DCDBF93A0A1}" dt="2021-11-02T04:58:27.059" v="1038" actId="108"/>
          <ac:spMkLst>
            <pc:docMk/>
            <pc:sldMk cId="2744326461" sldId="282"/>
            <ac:spMk id="9" creationId="{2BB36D16-051A-D040-AAFC-AD41128F4526}"/>
          </ac:spMkLst>
        </pc:spChg>
        <pc:spChg chg="mod">
          <ac:chgData name="Anthony Chu" userId="71e3cd89-04b3-4f91-b494-35b2b62f5de5" providerId="ADAL" clId="{BABC4876-E6B2-2746-BFAD-8DCDBF93A0A1}" dt="2021-11-02T04:58:22.884" v="1035" actId="108"/>
          <ac:spMkLst>
            <pc:docMk/>
            <pc:sldMk cId="2744326461" sldId="282"/>
            <ac:spMk id="10" creationId="{7104C28B-7AD1-0C42-B352-F5F5FAC8B765}"/>
          </ac:spMkLst>
        </pc:spChg>
        <pc:spChg chg="mod">
          <ac:chgData name="Anthony Chu" userId="71e3cd89-04b3-4f91-b494-35b2b62f5de5" providerId="ADAL" clId="{BABC4876-E6B2-2746-BFAD-8DCDBF93A0A1}" dt="2021-11-02T04:58:24.039" v="1036" actId="108"/>
          <ac:spMkLst>
            <pc:docMk/>
            <pc:sldMk cId="2744326461" sldId="282"/>
            <ac:spMk id="11" creationId="{DA5D4FC9-F10C-EA4E-9C1D-0F3C66DF0CE8}"/>
          </ac:spMkLst>
        </pc:spChg>
        <pc:spChg chg="del">
          <ac:chgData name="Anthony Chu" userId="71e3cd89-04b3-4f91-b494-35b2b62f5de5" providerId="ADAL" clId="{BABC4876-E6B2-2746-BFAD-8DCDBF93A0A1}" dt="2021-11-02T04:58:33.114" v="1039" actId="478"/>
          <ac:spMkLst>
            <pc:docMk/>
            <pc:sldMk cId="2744326461" sldId="282"/>
            <ac:spMk id="28" creationId="{A752B4CF-7D1E-5148-BFC2-80B186A2B0D0}"/>
          </ac:spMkLst>
        </pc:spChg>
        <pc:spChg chg="del">
          <ac:chgData name="Anthony Chu" userId="71e3cd89-04b3-4f91-b494-35b2b62f5de5" providerId="ADAL" clId="{BABC4876-E6B2-2746-BFAD-8DCDBF93A0A1}" dt="2021-11-02T04:58:33.114" v="1039" actId="478"/>
          <ac:spMkLst>
            <pc:docMk/>
            <pc:sldMk cId="2744326461" sldId="282"/>
            <ac:spMk id="29" creationId="{1673D536-82EB-5649-A987-57E370BC5149}"/>
          </ac:spMkLst>
        </pc:spChg>
        <pc:spChg chg="add del mod">
          <ac:chgData name="Anthony Chu" userId="71e3cd89-04b3-4f91-b494-35b2b62f5de5" providerId="ADAL" clId="{BABC4876-E6B2-2746-BFAD-8DCDBF93A0A1}" dt="2021-11-02T04:52:14.870" v="988" actId="478"/>
          <ac:spMkLst>
            <pc:docMk/>
            <pc:sldMk cId="2744326461" sldId="282"/>
            <ac:spMk id="31" creationId="{844433B9-F489-384F-AE92-BC8B266725A2}"/>
          </ac:spMkLst>
        </pc:spChg>
        <pc:spChg chg="del">
          <ac:chgData name="Anthony Chu" userId="71e3cd89-04b3-4f91-b494-35b2b62f5de5" providerId="ADAL" clId="{BABC4876-E6B2-2746-BFAD-8DCDBF93A0A1}" dt="2021-11-02T04:51:44.012" v="985" actId="478"/>
          <ac:spMkLst>
            <pc:docMk/>
            <pc:sldMk cId="2744326461" sldId="282"/>
            <ac:spMk id="32" creationId="{A5533356-270D-F64B-9074-A47131A9507A}"/>
          </ac:spMkLst>
        </pc:spChg>
        <pc:spChg chg="add mod">
          <ac:chgData name="Anthony Chu" userId="71e3cd89-04b3-4f91-b494-35b2b62f5de5" providerId="ADAL" clId="{BABC4876-E6B2-2746-BFAD-8DCDBF93A0A1}" dt="2021-11-02T04:54:10.242" v="1004"/>
          <ac:spMkLst>
            <pc:docMk/>
            <pc:sldMk cId="2744326461" sldId="282"/>
            <ac:spMk id="33" creationId="{FBA101FA-0F31-5146-8BBE-43F754757179}"/>
          </ac:spMkLst>
        </pc:spChg>
        <pc:spChg chg="add mod">
          <ac:chgData name="Anthony Chu" userId="71e3cd89-04b3-4f91-b494-35b2b62f5de5" providerId="ADAL" clId="{BABC4876-E6B2-2746-BFAD-8DCDBF93A0A1}" dt="2021-11-02T04:54:10.242" v="1004"/>
          <ac:spMkLst>
            <pc:docMk/>
            <pc:sldMk cId="2744326461" sldId="282"/>
            <ac:spMk id="34" creationId="{0687781E-05DC-514F-96BE-6BC1C1CC183E}"/>
          </ac:spMkLst>
        </pc:spChg>
      </pc:sldChg>
      <pc:sldChg chg="add mod ord modShow">
        <pc:chgData name="Anthony Chu" userId="71e3cd89-04b3-4f91-b494-35b2b62f5de5" providerId="ADAL" clId="{BABC4876-E6B2-2746-BFAD-8DCDBF93A0A1}" dt="2021-11-02T05:16:17.058" v="1528" actId="20578"/>
        <pc:sldMkLst>
          <pc:docMk/>
          <pc:sldMk cId="2368717231" sldId="283"/>
        </pc:sldMkLst>
      </pc:sldChg>
      <pc:sldChg chg="addSp delSp modSp new mod modTransition modClrScheme chgLayout">
        <pc:chgData name="Anthony Chu" userId="71e3cd89-04b3-4f91-b494-35b2b62f5de5" providerId="ADAL" clId="{BABC4876-E6B2-2746-BFAD-8DCDBF93A0A1}" dt="2021-11-02T23:42:34.703" v="2311" actId="20577"/>
        <pc:sldMkLst>
          <pc:docMk/>
          <pc:sldMk cId="983438336" sldId="284"/>
        </pc:sldMkLst>
        <pc:spChg chg="del mod ord">
          <ac:chgData name="Anthony Chu" userId="71e3cd89-04b3-4f91-b494-35b2b62f5de5" providerId="ADAL" clId="{BABC4876-E6B2-2746-BFAD-8DCDBF93A0A1}" dt="2021-11-02T05:02:53.973" v="1041" actId="700"/>
          <ac:spMkLst>
            <pc:docMk/>
            <pc:sldMk cId="983438336" sldId="284"/>
            <ac:spMk id="2" creationId="{B0B003AE-8F88-6A43-AEF9-5428657BCF01}"/>
          </ac:spMkLst>
        </pc:spChg>
        <pc:spChg chg="del mod ord">
          <ac:chgData name="Anthony Chu" userId="71e3cd89-04b3-4f91-b494-35b2b62f5de5" providerId="ADAL" clId="{BABC4876-E6B2-2746-BFAD-8DCDBF93A0A1}" dt="2021-11-02T05:02:53.973" v="1041" actId="700"/>
          <ac:spMkLst>
            <pc:docMk/>
            <pc:sldMk cId="983438336" sldId="284"/>
            <ac:spMk id="3" creationId="{8EC27F39-D190-A342-86D9-504C156A7153}"/>
          </ac:spMkLst>
        </pc:spChg>
        <pc:spChg chg="add mod ord">
          <ac:chgData name="Anthony Chu" userId="71e3cd89-04b3-4f91-b494-35b2b62f5de5" providerId="ADAL" clId="{BABC4876-E6B2-2746-BFAD-8DCDBF93A0A1}" dt="2021-11-02T23:42:34.703" v="2311" actId="20577"/>
          <ac:spMkLst>
            <pc:docMk/>
            <pc:sldMk cId="983438336" sldId="284"/>
            <ac:spMk id="4" creationId="{CB2BE77E-480C-9F46-9597-AC5AECBA19DD}"/>
          </ac:spMkLst>
        </pc:spChg>
        <pc:spChg chg="add mod ord">
          <ac:chgData name="Anthony Chu" userId="71e3cd89-04b3-4f91-b494-35b2b62f5de5" providerId="ADAL" clId="{BABC4876-E6B2-2746-BFAD-8DCDBF93A0A1}" dt="2021-11-02T05:03:14.220" v="1072" actId="20577"/>
          <ac:spMkLst>
            <pc:docMk/>
            <pc:sldMk cId="983438336" sldId="284"/>
            <ac:spMk id="5" creationId="{2CC36CD3-8B06-714C-B2A1-6EBF94FABEAC}"/>
          </ac:spMkLst>
        </pc:spChg>
        <pc:spChg chg="add mod ord">
          <ac:chgData name="Anthony Chu" userId="71e3cd89-04b3-4f91-b494-35b2b62f5de5" providerId="ADAL" clId="{BABC4876-E6B2-2746-BFAD-8DCDBF93A0A1}" dt="2021-11-02T17:57:42.441" v="2053" actId="20577"/>
          <ac:spMkLst>
            <pc:docMk/>
            <pc:sldMk cId="983438336" sldId="284"/>
            <ac:spMk id="6" creationId="{C1599D68-1FBF-3A4C-84CA-834F3E2572C9}"/>
          </ac:spMkLst>
        </pc:spChg>
        <pc:spChg chg="add mod ord">
          <ac:chgData name="Anthony Chu" userId="71e3cd89-04b3-4f91-b494-35b2b62f5de5" providerId="ADAL" clId="{BABC4876-E6B2-2746-BFAD-8DCDBF93A0A1}" dt="2021-11-02T05:03:27.580" v="1098" actId="20577"/>
          <ac:spMkLst>
            <pc:docMk/>
            <pc:sldMk cId="983438336" sldId="284"/>
            <ac:spMk id="7" creationId="{F54052AE-37D1-6946-BBA0-47A1FC78F175}"/>
          </ac:spMkLst>
        </pc:spChg>
        <pc:spChg chg="add mod ord">
          <ac:chgData name="Anthony Chu" userId="71e3cd89-04b3-4f91-b494-35b2b62f5de5" providerId="ADAL" clId="{BABC4876-E6B2-2746-BFAD-8DCDBF93A0A1}" dt="2021-11-02T17:57:47.357" v="2070" actId="20577"/>
          <ac:spMkLst>
            <pc:docMk/>
            <pc:sldMk cId="983438336" sldId="284"/>
            <ac:spMk id="8" creationId="{D1582438-CD1D-4A47-BF8A-1512B8AE57F2}"/>
          </ac:spMkLst>
        </pc:spChg>
        <pc:picChg chg="add del mod">
          <ac:chgData name="Anthony Chu" userId="71e3cd89-04b3-4f91-b494-35b2b62f5de5" providerId="ADAL" clId="{BABC4876-E6B2-2746-BFAD-8DCDBF93A0A1}" dt="2021-11-02T05:10:27.499" v="1398" actId="478"/>
          <ac:picMkLst>
            <pc:docMk/>
            <pc:sldMk cId="983438336" sldId="284"/>
            <ac:picMk id="9" creationId="{A641D58A-9D05-854B-BF46-434E5964A263}"/>
          </ac:picMkLst>
        </pc:picChg>
      </pc:sldChg>
      <pc:sldChg chg="add del ord">
        <pc:chgData name="Anthony Chu" userId="71e3cd89-04b3-4f91-b494-35b2b62f5de5" providerId="ADAL" clId="{BABC4876-E6B2-2746-BFAD-8DCDBF93A0A1}" dt="2021-11-02T05:16:09.564" v="1527" actId="20578"/>
        <pc:sldMkLst>
          <pc:docMk/>
          <pc:sldMk cId="2613168342" sldId="285"/>
        </pc:sldMkLst>
      </pc:sldChg>
      <pc:sldChg chg="modSp add mod ord">
        <pc:chgData name="Anthony Chu" userId="71e3cd89-04b3-4f91-b494-35b2b62f5de5" providerId="ADAL" clId="{BABC4876-E6B2-2746-BFAD-8DCDBF93A0A1}" dt="2021-11-02T18:09:02.142" v="2111" actId="255"/>
        <pc:sldMkLst>
          <pc:docMk/>
          <pc:sldMk cId="447432746" sldId="286"/>
        </pc:sldMkLst>
        <pc:spChg chg="mod">
          <ac:chgData name="Anthony Chu" userId="71e3cd89-04b3-4f91-b494-35b2b62f5de5" providerId="ADAL" clId="{BABC4876-E6B2-2746-BFAD-8DCDBF93A0A1}" dt="2021-11-02T18:09:02.142" v="2111" actId="255"/>
          <ac:spMkLst>
            <pc:docMk/>
            <pc:sldMk cId="447432746" sldId="286"/>
            <ac:spMk id="3" creationId="{B4DCF147-D585-DC4E-B446-98FEAB82B35D}"/>
          </ac:spMkLst>
        </pc:spChg>
      </pc:sldChg>
      <pc:sldChg chg="add del">
        <pc:chgData name="Anthony Chu" userId="71e3cd89-04b3-4f91-b494-35b2b62f5de5" providerId="ADAL" clId="{BABC4876-E6B2-2746-BFAD-8DCDBF93A0A1}" dt="2021-11-02T05:16:05.344" v="1525"/>
        <pc:sldMkLst>
          <pc:docMk/>
          <pc:sldMk cId="3589149494" sldId="286"/>
        </pc:sldMkLst>
      </pc:sldChg>
      <pc:sldChg chg="modSp new mod modTransition">
        <pc:chgData name="Anthony Chu" userId="71e3cd89-04b3-4f91-b494-35b2b62f5de5" providerId="ADAL" clId="{BABC4876-E6B2-2746-BFAD-8DCDBF93A0A1}" dt="2021-11-02T17:37:31.950" v="2017"/>
        <pc:sldMkLst>
          <pc:docMk/>
          <pc:sldMk cId="1598059977" sldId="287"/>
        </pc:sldMkLst>
        <pc:spChg chg="mod">
          <ac:chgData name="Anthony Chu" userId="71e3cd89-04b3-4f91-b494-35b2b62f5de5" providerId="ADAL" clId="{BABC4876-E6B2-2746-BFAD-8DCDBF93A0A1}" dt="2021-11-02T05:25:18.428" v="1554" actId="20577"/>
          <ac:spMkLst>
            <pc:docMk/>
            <pc:sldMk cId="1598059977" sldId="287"/>
            <ac:spMk id="2" creationId="{9F61021C-7906-C145-A9F4-A3843D87B893}"/>
          </ac:spMkLst>
        </pc:spChg>
        <pc:spChg chg="mod">
          <ac:chgData name="Anthony Chu" userId="71e3cd89-04b3-4f91-b494-35b2b62f5de5" providerId="ADAL" clId="{BABC4876-E6B2-2746-BFAD-8DCDBF93A0A1}" dt="2021-11-02T06:51:05.013" v="1803" actId="20577"/>
          <ac:spMkLst>
            <pc:docMk/>
            <pc:sldMk cId="1598059977" sldId="287"/>
            <ac:spMk id="3" creationId="{90064E35-66BF-C246-9844-3817C49E3592}"/>
          </ac:spMkLst>
        </pc:spChg>
      </pc:sldChg>
      <pc:sldChg chg="addSp delSp modSp new del mod modClrScheme chgLayout">
        <pc:chgData name="Anthony Chu" userId="71e3cd89-04b3-4f91-b494-35b2b62f5de5" providerId="ADAL" clId="{BABC4876-E6B2-2746-BFAD-8DCDBF93A0A1}" dt="2021-11-02T17:28:37.352" v="1860" actId="2696"/>
        <pc:sldMkLst>
          <pc:docMk/>
          <pc:sldMk cId="390191160" sldId="288"/>
        </pc:sldMkLst>
        <pc:spChg chg="del mod ord">
          <ac:chgData name="Anthony Chu" userId="71e3cd89-04b3-4f91-b494-35b2b62f5de5" providerId="ADAL" clId="{BABC4876-E6B2-2746-BFAD-8DCDBF93A0A1}" dt="2021-11-02T17:22:55.585" v="1805" actId="478"/>
          <ac:spMkLst>
            <pc:docMk/>
            <pc:sldMk cId="390191160" sldId="288"/>
            <ac:spMk id="2" creationId="{2E71D597-62E6-6D40-BCE9-53ADAB7F936A}"/>
          </ac:spMkLst>
        </pc:spChg>
        <pc:spChg chg="del">
          <ac:chgData name="Anthony Chu" userId="71e3cd89-04b3-4f91-b494-35b2b62f5de5" providerId="ADAL" clId="{BABC4876-E6B2-2746-BFAD-8DCDBF93A0A1}" dt="2021-11-02T17:22:48.106" v="1804" actId="700"/>
          <ac:spMkLst>
            <pc:docMk/>
            <pc:sldMk cId="390191160" sldId="288"/>
            <ac:spMk id="3" creationId="{18BB0984-AB6B-174E-8337-316C3B398210}"/>
          </ac:spMkLst>
        </pc:spChg>
        <pc:spChg chg="add mod">
          <ac:chgData name="Anthony Chu" userId="71e3cd89-04b3-4f91-b494-35b2b62f5de5" providerId="ADAL" clId="{BABC4876-E6B2-2746-BFAD-8DCDBF93A0A1}" dt="2021-11-02T17:25:50.944" v="1831" actId="122"/>
          <ac:spMkLst>
            <pc:docMk/>
            <pc:sldMk cId="390191160" sldId="288"/>
            <ac:spMk id="5" creationId="{AA28D0F3-D980-9747-8786-BD98E60F837B}"/>
          </ac:spMkLst>
        </pc:spChg>
        <pc:spChg chg="add del mod">
          <ac:chgData name="Anthony Chu" userId="71e3cd89-04b3-4f91-b494-35b2b62f5de5" providerId="ADAL" clId="{BABC4876-E6B2-2746-BFAD-8DCDBF93A0A1}" dt="2021-11-02T17:26:38.506" v="1834"/>
          <ac:spMkLst>
            <pc:docMk/>
            <pc:sldMk cId="390191160" sldId="288"/>
            <ac:spMk id="6" creationId="{11783771-490C-7446-8360-E803072EE761}"/>
          </ac:spMkLst>
        </pc:spChg>
        <pc:picChg chg="add mod">
          <ac:chgData name="Anthony Chu" userId="71e3cd89-04b3-4f91-b494-35b2b62f5de5" providerId="ADAL" clId="{BABC4876-E6B2-2746-BFAD-8DCDBF93A0A1}" dt="2021-11-02T17:24:46.887" v="1807" actId="1076"/>
          <ac:picMkLst>
            <pc:docMk/>
            <pc:sldMk cId="390191160" sldId="288"/>
            <ac:picMk id="4" creationId="{2D14556F-B169-2E4B-8757-019C96E75B7A}"/>
          </ac:picMkLst>
        </pc:picChg>
      </pc:sldChg>
      <pc:sldChg chg="addSp modSp add mod ord modTransition modShow modNotesTx">
        <pc:chgData name="Anthony Chu" userId="71e3cd89-04b3-4f91-b494-35b2b62f5de5" providerId="ADAL" clId="{BABC4876-E6B2-2746-BFAD-8DCDBF93A0A1}" dt="2021-11-02T22:37:06.484" v="2289" actId="20577"/>
        <pc:sldMkLst>
          <pc:docMk/>
          <pc:sldMk cId="2057833949" sldId="289"/>
        </pc:sldMkLst>
        <pc:spChg chg="add mod">
          <ac:chgData name="Anthony Chu" userId="71e3cd89-04b3-4f91-b494-35b2b62f5de5" providerId="ADAL" clId="{BABC4876-E6B2-2746-BFAD-8DCDBF93A0A1}" dt="2021-11-02T22:35:56.114" v="2276" actId="1076"/>
          <ac:spMkLst>
            <pc:docMk/>
            <pc:sldMk cId="2057833949" sldId="289"/>
            <ac:spMk id="3" creationId="{6D75D6B0-EFEF-1848-8C46-5B98912C2881}"/>
          </ac:spMkLst>
        </pc:spChg>
        <pc:spChg chg="add mod">
          <ac:chgData name="Anthony Chu" userId="71e3cd89-04b3-4f91-b494-35b2b62f5de5" providerId="ADAL" clId="{BABC4876-E6B2-2746-BFAD-8DCDBF93A0A1}" dt="2021-11-02T22:37:06.484" v="2289" actId="20577"/>
          <ac:spMkLst>
            <pc:docMk/>
            <pc:sldMk cId="2057833949" sldId="289"/>
            <ac:spMk id="4" creationId="{8C6673A1-8585-0F46-801C-F29B5868F686}"/>
          </ac:spMkLst>
        </pc:spChg>
        <pc:picChg chg="add mod">
          <ac:chgData name="Anthony Chu" userId="71e3cd89-04b3-4f91-b494-35b2b62f5de5" providerId="ADAL" clId="{BABC4876-E6B2-2746-BFAD-8DCDBF93A0A1}" dt="2021-11-02T22:35:45.628" v="2274" actId="14100"/>
          <ac:picMkLst>
            <pc:docMk/>
            <pc:sldMk cId="2057833949" sldId="289"/>
            <ac:picMk id="2" creationId="{D7BF818C-D398-344E-A5D6-6AA334A4B72E}"/>
          </ac:picMkLst>
        </pc:picChg>
        <pc:cxnChg chg="add mod">
          <ac:chgData name="Anthony Chu" userId="71e3cd89-04b3-4f91-b494-35b2b62f5de5" providerId="ADAL" clId="{BABC4876-E6B2-2746-BFAD-8DCDBF93A0A1}" dt="2021-11-02T22:35:59.397" v="2277" actId="1076"/>
          <ac:cxnSpMkLst>
            <pc:docMk/>
            <pc:sldMk cId="2057833949" sldId="289"/>
            <ac:cxnSpMk id="6" creationId="{907AB7D0-EE05-694D-ADBD-A136DD7858C5}"/>
          </ac:cxnSpMkLst>
        </pc:cxnChg>
      </pc:sldChg>
      <pc:sldMasterChg chg="modSldLayout">
        <pc:chgData name="Anthony Chu" userId="71e3cd89-04b3-4f91-b494-35b2b62f5de5" providerId="ADAL" clId="{BABC4876-E6B2-2746-BFAD-8DCDBF93A0A1}" dt="2021-11-02T05:15:04.066" v="1521" actId="478"/>
        <pc:sldMasterMkLst>
          <pc:docMk/>
          <pc:sldMasterMk cId="2691677774" sldId="2147483688"/>
        </pc:sldMasterMkLst>
        <pc:sldLayoutChg chg="addSp delSp modSp mod delAnim">
          <pc:chgData name="Anthony Chu" userId="71e3cd89-04b3-4f91-b494-35b2b62f5de5" providerId="ADAL" clId="{BABC4876-E6B2-2746-BFAD-8DCDBF93A0A1}" dt="2021-11-02T05:15:04.066" v="1521" actId="478"/>
          <pc:sldLayoutMkLst>
            <pc:docMk/>
            <pc:sldMasterMk cId="2691677774" sldId="2147483688"/>
            <pc:sldLayoutMk cId="3208961420" sldId="2147483698"/>
          </pc:sldLayoutMkLst>
          <pc:spChg chg="del">
            <ac:chgData name="Anthony Chu" userId="71e3cd89-04b3-4f91-b494-35b2b62f5de5" providerId="ADAL" clId="{BABC4876-E6B2-2746-BFAD-8DCDBF93A0A1}" dt="2021-11-02T05:15:04.066" v="1521" actId="478"/>
            <ac:spMkLst>
              <pc:docMk/>
              <pc:sldMasterMk cId="2691677774" sldId="2147483688"/>
              <pc:sldLayoutMk cId="3208961420" sldId="2147483698"/>
              <ac:spMk id="6" creationId="{E3D2D5C4-B844-114B-9697-42D21689D269}"/>
            </ac:spMkLst>
          </pc:spChg>
          <pc:picChg chg="del">
            <ac:chgData name="Anthony Chu" userId="71e3cd89-04b3-4f91-b494-35b2b62f5de5" providerId="ADAL" clId="{BABC4876-E6B2-2746-BFAD-8DCDBF93A0A1}" dt="2021-11-02T04:23:41.268" v="746" actId="478"/>
            <ac:picMkLst>
              <pc:docMk/>
              <pc:sldMasterMk cId="2691677774" sldId="2147483688"/>
              <pc:sldLayoutMk cId="3208961420" sldId="2147483698"/>
              <ac:picMk id="11" creationId="{89CF02AA-2166-2947-AE4F-C1E42119F0B6}"/>
            </ac:picMkLst>
          </pc:picChg>
          <pc:picChg chg="add del mod">
            <ac:chgData name="Anthony Chu" userId="71e3cd89-04b3-4f91-b494-35b2b62f5de5" providerId="ADAL" clId="{BABC4876-E6B2-2746-BFAD-8DCDBF93A0A1}" dt="2021-11-02T04:25:25.404" v="789" actId="478"/>
            <ac:picMkLst>
              <pc:docMk/>
              <pc:sldMasterMk cId="2691677774" sldId="2147483688"/>
              <pc:sldLayoutMk cId="3208961420" sldId="2147483698"/>
              <ac:picMk id="14" creationId="{3D6FC7E4-78F6-5F4B-8B1F-20915D2F6F91}"/>
            </ac:picMkLst>
          </pc:picChg>
          <pc:picChg chg="add mod">
            <ac:chgData name="Anthony Chu" userId="71e3cd89-04b3-4f91-b494-35b2b62f5de5" providerId="ADAL" clId="{BABC4876-E6B2-2746-BFAD-8DCDBF93A0A1}" dt="2021-11-02T04:25:25.947" v="790"/>
            <ac:picMkLst>
              <pc:docMk/>
              <pc:sldMasterMk cId="2691677774" sldId="2147483688"/>
              <pc:sldLayoutMk cId="3208961420" sldId="2147483698"/>
              <ac:picMk id="16" creationId="{D95406F9-F2A3-A94C-BF21-B5F6BF556867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14_A1C821E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2F_9CF62AE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21_BEE065D9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5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Quick overview of Azure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6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2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95406F9-F2A3-A94C-BF21-B5F6BF556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839941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30.svg"/><Relationship Id="rId7" Type="http://schemas.openxmlformats.org/officeDocument/2006/relationships/image" Target="../media/image1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9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3.png"/><Relationship Id="rId17" Type="http://schemas.openxmlformats.org/officeDocument/2006/relationships/image" Target="../media/image56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54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2F6571-8094-934B-AC9E-C2FEB1362A69}"/>
              </a:ext>
            </a:extLst>
          </p:cNvPr>
          <p:cNvCxnSpPr>
            <a:cxnSpLocks/>
          </p:cNvCxnSpPr>
          <p:nvPr/>
        </p:nvCxnSpPr>
        <p:spPr>
          <a:xfrm>
            <a:off x="4254771" y="3182219"/>
            <a:ext cx="6658231" cy="6176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189133" y="4580592"/>
            <a:ext cx="6304004" cy="6182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390AA1-15E5-9E46-8476-90CEB9DCB68A}"/>
              </a:ext>
            </a:extLst>
          </p:cNvPr>
          <p:cNvSpPr/>
          <p:nvPr/>
        </p:nvSpPr>
        <p:spPr bwMode="auto">
          <a:xfrm>
            <a:off x="5989981" y="3021581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8E9760-D8A6-684C-8252-CBE2947A417A}"/>
              </a:ext>
            </a:extLst>
          </p:cNvPr>
          <p:cNvSpPr/>
          <p:nvPr/>
        </p:nvSpPr>
        <p:spPr bwMode="auto">
          <a:xfrm>
            <a:off x="7696131" y="3021580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B36D16-051A-D040-AAFC-AD41128F4526}"/>
              </a:ext>
            </a:extLst>
          </p:cNvPr>
          <p:cNvSpPr/>
          <p:nvPr/>
        </p:nvSpPr>
        <p:spPr bwMode="auto">
          <a:xfrm>
            <a:off x="9376651" y="3021579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E0D73C0-CA00-9D4C-9094-A8D90DCCBEF1}"/>
              </a:ext>
            </a:extLst>
          </p:cNvPr>
          <p:cNvSpPr/>
          <p:nvPr/>
        </p:nvSpPr>
        <p:spPr>
          <a:xfrm rot="16200000">
            <a:off x="7021658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771460C-EB13-3145-AC75-B1EFCD18D7B4}"/>
              </a:ext>
            </a:extLst>
          </p:cNvPr>
          <p:cNvSpPr/>
          <p:nvPr/>
        </p:nvSpPr>
        <p:spPr>
          <a:xfrm rot="5400000">
            <a:off x="6564456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637643-27E8-FD46-AE4A-40EAF81F93EA}"/>
              </a:ext>
            </a:extLst>
          </p:cNvPr>
          <p:cNvCxnSpPr>
            <a:cxnSpLocks/>
          </p:cNvCxnSpPr>
          <p:nvPr/>
        </p:nvCxnSpPr>
        <p:spPr>
          <a:xfrm flipV="1">
            <a:off x="7021656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983A5228-AB5C-8A4C-AEDE-CEE26F3C723F}"/>
              </a:ext>
            </a:extLst>
          </p:cNvPr>
          <p:cNvSpPr/>
          <p:nvPr/>
        </p:nvSpPr>
        <p:spPr>
          <a:xfrm rot="16200000">
            <a:off x="8721739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8B520EC-2DA4-A94B-BD09-4CDEC7B3B8B4}"/>
              </a:ext>
            </a:extLst>
          </p:cNvPr>
          <p:cNvSpPr/>
          <p:nvPr/>
        </p:nvSpPr>
        <p:spPr>
          <a:xfrm rot="5400000">
            <a:off x="8264537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D75AE6-1CF6-6E40-BDBE-FAC77E779F9C}"/>
              </a:ext>
            </a:extLst>
          </p:cNvPr>
          <p:cNvCxnSpPr>
            <a:cxnSpLocks/>
          </p:cNvCxnSpPr>
          <p:nvPr/>
        </p:nvCxnSpPr>
        <p:spPr>
          <a:xfrm flipV="1">
            <a:off x="8721737" y="3423177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B1889-FFB8-864B-A2B1-AB5FD895C50C}"/>
              </a:ext>
            </a:extLst>
          </p:cNvPr>
          <p:cNvSpPr txBox="1"/>
          <p:nvPr/>
        </p:nvSpPr>
        <p:spPr>
          <a:xfrm>
            <a:off x="5657261" y="2604993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E13D4-FE15-004D-BE3C-4F01A6270275}"/>
              </a:ext>
            </a:extLst>
          </p:cNvPr>
          <p:cNvSpPr txBox="1"/>
          <p:nvPr/>
        </p:nvSpPr>
        <p:spPr>
          <a:xfrm>
            <a:off x="7517842" y="2597784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F17DF-7A78-8F4A-ACA6-E2E5EA48501C}"/>
              </a:ext>
            </a:extLst>
          </p:cNvPr>
          <p:cNvSpPr txBox="1"/>
          <p:nvPr/>
        </p:nvSpPr>
        <p:spPr>
          <a:xfrm>
            <a:off x="8969357" y="2604993"/>
            <a:ext cx="1160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8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01636" y="4863425"/>
            <a:ext cx="11226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A101FA-0F31-5146-8BBE-43F754757179}"/>
              </a:ext>
            </a:extLst>
          </p:cNvPr>
          <p:cNvSpPr txBox="1"/>
          <p:nvPr/>
        </p:nvSpPr>
        <p:spPr>
          <a:xfrm>
            <a:off x="766393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2022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87781E-05DC-514F-96BE-6BC1C1CC183E}"/>
              </a:ext>
            </a:extLst>
          </p:cNvPr>
          <p:cNvSpPr txBox="1"/>
          <p:nvPr/>
        </p:nvSpPr>
        <p:spPr>
          <a:xfrm>
            <a:off x="934445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2023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3264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2BE77E-480C-9F46-9597-AC5AECBA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one do I use?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36CD3-8B06-714C-B2A1-6EBF94FAB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In-process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99D68-1FBF-3A4C-84CA-834F3E257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86231"/>
            <a:ext cx="5256212" cy="340343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/>
              <a:t>Migrate from .NET Core 3.1 in-process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/>
              <a:t>Need Durable Functions or “rich” SDK type bindings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4052AE-37D1-6946-BBA0-47A1FC78F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Isolated 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582438-CD1D-4A47-BF8A-1512B8AE5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86231"/>
            <a:ext cx="5183188" cy="340343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/>
              <a:t>Migrate from .NET 5 isolated process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/>
              <a:t>Durable Functions coming to isolated process in 2022</a:t>
            </a:r>
          </a:p>
        </p:txBody>
      </p:sp>
    </p:spTree>
    <p:extLst>
      <p:ext uri="{BB962C8B-B14F-4D97-AF65-F5344CB8AC3E}">
        <p14:creationId xmlns:p14="http://schemas.microsoft.com/office/powerpoint/2010/main" val="9834383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DBD1FE-7128-2B4D-A909-381A16E5810A}"/>
              </a:ext>
            </a:extLst>
          </p:cNvPr>
          <p:cNvSpPr txBox="1"/>
          <p:nvPr/>
        </p:nvSpPr>
        <p:spPr>
          <a:xfrm>
            <a:off x="4699624" y="2828835"/>
            <a:ext cx="2792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131683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Demo:</a:t>
            </a:r>
          </a:p>
          <a:p>
            <a:pPr lvl="1"/>
            <a:r>
              <a:rPr lang="en-US"/>
              <a:t>File new project, hello world, highlight that VS 2022 is using Azurite</a:t>
            </a:r>
          </a:p>
          <a:p>
            <a:pPr lvl="1"/>
            <a:r>
              <a:rPr lang="en-US"/>
              <a:t>Show something with identity-based connections</a:t>
            </a:r>
          </a:p>
          <a:p>
            <a:pPr lvl="1"/>
            <a:r>
              <a:rPr lang="en-US"/>
              <a:t>Show app running in Azure and point out how managed identity works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DCF147-D585-DC4E-B446-98FEAB82B35D}"/>
              </a:ext>
            </a:extLst>
          </p:cNvPr>
          <p:cNvSpPr txBox="1"/>
          <p:nvPr/>
        </p:nvSpPr>
        <p:spPr>
          <a:xfrm>
            <a:off x="1744231" y="2501461"/>
            <a:ext cx="8703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0" lang="en-US" sz="5400" b="0" i="0" u="none" strike="noStrike" kern="1200" cap="none" spc="0" normalizeH="0" baseline="0" noProof="0" err="1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aka.ms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lang="en-US" sz="5400" b="1">
                <a:solidFill>
                  <a:srgbClr val="3A20A0"/>
                </a:solidFill>
              </a:rPr>
              <a:t>unctions-V4-GA-Blog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4327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2F6571-8094-934B-AC9E-C2FEB1362A69}"/>
              </a:ext>
            </a:extLst>
          </p:cNvPr>
          <p:cNvCxnSpPr>
            <a:cxnSpLocks/>
          </p:cNvCxnSpPr>
          <p:nvPr/>
        </p:nvCxnSpPr>
        <p:spPr>
          <a:xfrm>
            <a:off x="4254771" y="3182219"/>
            <a:ext cx="6658231" cy="6176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189133" y="4580592"/>
            <a:ext cx="6304004" cy="6182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390AA1-15E5-9E46-8476-90CEB9DCB68A}"/>
              </a:ext>
            </a:extLst>
          </p:cNvPr>
          <p:cNvSpPr/>
          <p:nvPr/>
        </p:nvSpPr>
        <p:spPr bwMode="auto">
          <a:xfrm>
            <a:off x="5989981" y="3021581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8E9760-D8A6-684C-8252-CBE2947A417A}"/>
              </a:ext>
            </a:extLst>
          </p:cNvPr>
          <p:cNvSpPr/>
          <p:nvPr/>
        </p:nvSpPr>
        <p:spPr bwMode="auto">
          <a:xfrm>
            <a:off x="7696131" y="3021580"/>
            <a:ext cx="345989" cy="333633"/>
          </a:xfrm>
          <a:prstGeom prst="ellipse">
            <a:avLst/>
          </a:prstGeom>
          <a:solidFill>
            <a:schemeClr val="bg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B36D16-051A-D040-AAFC-AD41128F4526}"/>
              </a:ext>
            </a:extLst>
          </p:cNvPr>
          <p:cNvSpPr/>
          <p:nvPr/>
        </p:nvSpPr>
        <p:spPr bwMode="auto">
          <a:xfrm>
            <a:off x="9376651" y="3021579"/>
            <a:ext cx="345989" cy="333633"/>
          </a:xfrm>
          <a:prstGeom prst="ellipse">
            <a:avLst/>
          </a:prstGeom>
          <a:solidFill>
            <a:schemeClr val="bg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bg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E0D73C0-CA00-9D4C-9094-A8D90DCCBEF1}"/>
              </a:ext>
            </a:extLst>
          </p:cNvPr>
          <p:cNvSpPr/>
          <p:nvPr/>
        </p:nvSpPr>
        <p:spPr>
          <a:xfrm rot="16200000">
            <a:off x="7021658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771460C-EB13-3145-AC75-B1EFCD18D7B4}"/>
              </a:ext>
            </a:extLst>
          </p:cNvPr>
          <p:cNvSpPr/>
          <p:nvPr/>
        </p:nvSpPr>
        <p:spPr>
          <a:xfrm rot="5400000">
            <a:off x="6564456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637643-27E8-FD46-AE4A-40EAF81F93EA}"/>
              </a:ext>
            </a:extLst>
          </p:cNvPr>
          <p:cNvCxnSpPr>
            <a:cxnSpLocks/>
          </p:cNvCxnSpPr>
          <p:nvPr/>
        </p:nvCxnSpPr>
        <p:spPr>
          <a:xfrm flipV="1">
            <a:off x="7021656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983A5228-AB5C-8A4C-AEDE-CEE26F3C723F}"/>
              </a:ext>
            </a:extLst>
          </p:cNvPr>
          <p:cNvSpPr/>
          <p:nvPr/>
        </p:nvSpPr>
        <p:spPr>
          <a:xfrm rot="16200000">
            <a:off x="8721739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8B520EC-2DA4-A94B-BD09-4CDEC7B3B8B4}"/>
              </a:ext>
            </a:extLst>
          </p:cNvPr>
          <p:cNvSpPr/>
          <p:nvPr/>
        </p:nvSpPr>
        <p:spPr>
          <a:xfrm rot="5400000">
            <a:off x="8264537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D75AE6-1CF6-6E40-BDBE-FAC77E779F9C}"/>
              </a:ext>
            </a:extLst>
          </p:cNvPr>
          <p:cNvCxnSpPr>
            <a:cxnSpLocks/>
          </p:cNvCxnSpPr>
          <p:nvPr/>
        </p:nvCxnSpPr>
        <p:spPr>
          <a:xfrm flipV="1">
            <a:off x="8721737" y="3423177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B1889-FFB8-864B-A2B1-AB5FD895C50C}"/>
              </a:ext>
            </a:extLst>
          </p:cNvPr>
          <p:cNvSpPr txBox="1"/>
          <p:nvPr/>
        </p:nvSpPr>
        <p:spPr>
          <a:xfrm>
            <a:off x="5657261" y="2604993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E13D4-FE15-004D-BE3C-4F01A6270275}"/>
              </a:ext>
            </a:extLst>
          </p:cNvPr>
          <p:cNvSpPr txBox="1"/>
          <p:nvPr/>
        </p:nvSpPr>
        <p:spPr>
          <a:xfrm>
            <a:off x="7517842" y="2597784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F17DF-7A78-8F4A-ACA6-E2E5EA48501C}"/>
              </a:ext>
            </a:extLst>
          </p:cNvPr>
          <p:cNvSpPr txBox="1"/>
          <p:nvPr/>
        </p:nvSpPr>
        <p:spPr>
          <a:xfrm>
            <a:off x="8969357" y="2604993"/>
            <a:ext cx="1160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8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01636" y="4863425"/>
            <a:ext cx="11226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2B4CF-7D1E-5148-BFC2-80B186A2B0D0}"/>
              </a:ext>
            </a:extLst>
          </p:cNvPr>
          <p:cNvSpPr/>
          <p:nvPr/>
        </p:nvSpPr>
        <p:spPr bwMode="auto">
          <a:xfrm>
            <a:off x="8548742" y="5236584"/>
            <a:ext cx="345989" cy="333633"/>
          </a:xfrm>
          <a:prstGeom prst="ellipse">
            <a:avLst/>
          </a:prstGeom>
          <a:solidFill>
            <a:schemeClr val="bg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3D536-82EB-5649-A987-57E370BC5149}"/>
              </a:ext>
            </a:extLst>
          </p:cNvPr>
          <p:cNvSpPr txBox="1"/>
          <p:nvPr/>
        </p:nvSpPr>
        <p:spPr>
          <a:xfrm>
            <a:off x="9010980" y="5295678"/>
            <a:ext cx="182101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with Durable Functions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33356-270D-F64B-9074-A47131A9507A}"/>
              </a:ext>
            </a:extLst>
          </p:cNvPr>
          <p:cNvSpPr txBox="1"/>
          <p:nvPr/>
        </p:nvSpPr>
        <p:spPr>
          <a:xfrm>
            <a:off x="5759018" y="4058800"/>
            <a:ext cx="80791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Nov 2021</a:t>
            </a:r>
          </a:p>
        </p:txBody>
      </p:sp>
    </p:spTree>
    <p:extLst>
      <p:ext uri="{BB962C8B-B14F-4D97-AF65-F5344CB8AC3E}">
        <p14:creationId xmlns:p14="http://schemas.microsoft.com/office/powerpoint/2010/main" val="236871723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30059">
            <a:off x="8734126" y="3839941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Serverless .NET 6</a:t>
            </a:r>
            <a:br>
              <a:rPr lang="en-US"/>
            </a:br>
            <a:r>
              <a:rPr lang="en-US"/>
              <a:t>with Azure Functions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BB785C-9BF1-C345-A050-BA49918BC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61467"/>
            <a:ext cx="3071283" cy="1128183"/>
          </a:xfrm>
        </p:spPr>
        <p:txBody>
          <a:bodyPr/>
          <a:lstStyle/>
          <a:p>
            <a:pPr>
              <a:tabLst>
                <a:tab pos="1992313" algn="l"/>
              </a:tabLst>
            </a:pPr>
            <a:r>
              <a:rPr lang="en-US" b="1"/>
              <a:t>Fabio Cavalcante</a:t>
            </a:r>
          </a:p>
          <a:p>
            <a:pPr>
              <a:tabLst>
                <a:tab pos="1992313" algn="l"/>
              </a:tabLst>
            </a:pPr>
            <a:r>
              <a:rPr lang="en-US" sz="1800"/>
              <a:t>@</a:t>
            </a:r>
            <a:r>
              <a:rPr lang="en-US" sz="1800" err="1"/>
              <a:t>codesapien</a:t>
            </a:r>
            <a:endParaRPr lang="en-US" sz="18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2FE422C-D6DD-564E-A17E-EB552F4549D2}"/>
              </a:ext>
            </a:extLst>
          </p:cNvPr>
          <p:cNvSpPr txBox="1">
            <a:spLocks/>
          </p:cNvSpPr>
          <p:nvPr/>
        </p:nvSpPr>
        <p:spPr>
          <a:xfrm>
            <a:off x="4120847" y="4961466"/>
            <a:ext cx="3071283" cy="112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992313" algn="l"/>
              </a:tabLst>
            </a:pPr>
            <a:r>
              <a:rPr lang="en-US" b="1"/>
              <a:t>Anthony Chu</a:t>
            </a:r>
          </a:p>
          <a:p>
            <a:pPr>
              <a:tabLst>
                <a:tab pos="1992313" algn="l"/>
              </a:tabLst>
            </a:pPr>
            <a:r>
              <a:rPr lang="en-US" sz="1800"/>
              <a:t>@</a:t>
            </a:r>
            <a:r>
              <a:rPr lang="en-US" sz="1800" err="1"/>
              <a:t>nthonyChu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7BF818C-D398-344E-A5D6-6AA334A4B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923" y="1658889"/>
            <a:ext cx="2410192" cy="2410192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75D6B0-EFEF-1848-8C46-5B98912C2881}"/>
              </a:ext>
            </a:extLst>
          </p:cNvPr>
          <p:cNvSpPr txBox="1"/>
          <p:nvPr/>
        </p:nvSpPr>
        <p:spPr>
          <a:xfrm>
            <a:off x="990806" y="4213830"/>
            <a:ext cx="3241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673A1-8585-0F46-801C-F29B5868F686}"/>
              </a:ext>
            </a:extLst>
          </p:cNvPr>
          <p:cNvSpPr txBox="1"/>
          <p:nvPr/>
        </p:nvSpPr>
        <p:spPr>
          <a:xfrm>
            <a:off x="5414715" y="2059394"/>
            <a:ext cx="621683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code when events occur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Event-driven scaling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infrastructure management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Consumption pricing with free grant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7AB7D0-EE05-694D-ADBD-A136DD7858C5}"/>
              </a:ext>
            </a:extLst>
          </p:cNvPr>
          <p:cNvCxnSpPr/>
          <p:nvPr/>
        </p:nvCxnSpPr>
        <p:spPr>
          <a:xfrm>
            <a:off x="4823460" y="1125854"/>
            <a:ext cx="0" cy="4606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339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021C-7906-C145-A9F4-A3843D87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Recent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64E35-66BF-C246-9844-3817C49E3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/>
              <a:t>Availability zones</a:t>
            </a:r>
          </a:p>
          <a:p>
            <a:pPr>
              <a:spcAft>
                <a:spcPts val="1200"/>
              </a:spcAft>
            </a:pPr>
            <a:r>
              <a:rPr lang="en-US" err="1"/>
              <a:t>OpenAPI</a:t>
            </a:r>
            <a:r>
              <a:rPr lang="en-US"/>
              <a:t> extension (preview)</a:t>
            </a:r>
          </a:p>
          <a:p>
            <a:pPr>
              <a:spcAft>
                <a:spcPts val="1200"/>
              </a:spcAft>
            </a:pPr>
            <a:r>
              <a:rPr lang="en-US"/>
              <a:t>New Durable Functions backends (preview)</a:t>
            </a:r>
          </a:p>
        </p:txBody>
      </p:sp>
    </p:spTree>
    <p:extLst>
      <p:ext uri="{BB962C8B-B14F-4D97-AF65-F5344CB8AC3E}">
        <p14:creationId xmlns:p14="http://schemas.microsoft.com/office/powerpoint/2010/main" val="15980599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72249B56-E32E-824E-A641-F8C4534754E6}"/>
              </a:ext>
            </a:extLst>
          </p:cNvPr>
          <p:cNvSpPr/>
          <p:nvPr/>
        </p:nvSpPr>
        <p:spPr bwMode="auto">
          <a:xfrm>
            <a:off x="838199" y="1021680"/>
            <a:ext cx="3015343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GENERALLY</a:t>
            </a:r>
            <a:r>
              <a:rPr kumimoji="0" lang="en-US" sz="1500" b="0" i="0" u="none" strike="noStrike" kern="1200" cap="none" spc="200" normalizeH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 AVAILABLE</a:t>
            </a:r>
            <a:endParaRPr kumimoji="0" lang="en-US" sz="1500" b="0" i="0" u="none" strike="noStrike" kern="1200" cap="none" spc="200" normalizeH="0" baseline="0" noProof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7E7403-ED5B-3A4F-8D8C-45E3D7AF9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39443"/>
            <a:ext cx="10515600" cy="3815042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600"/>
              <a:t>Updates to popular extensions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sz="2800"/>
              <a:t>Blobs, Queues, Event Hubs, Event Grid, Service Bus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sz="2800"/>
              <a:t>Supports identity-based connections</a:t>
            </a:r>
          </a:p>
          <a:p>
            <a:pPr marL="0" indent="0">
              <a:spcBef>
                <a:spcPts val="3000"/>
              </a:spcBef>
              <a:spcAft>
                <a:spcPts val="1200"/>
              </a:spcAft>
              <a:buNone/>
            </a:pPr>
            <a:r>
              <a:rPr lang="en-US" sz="3600"/>
              <a:t>New extension: Azure Web PubSub</a:t>
            </a:r>
          </a:p>
          <a:p>
            <a:pPr marL="0" indent="0">
              <a:spcBef>
                <a:spcPts val="3000"/>
              </a:spcBef>
              <a:spcAft>
                <a:spcPts val="1200"/>
              </a:spcAft>
              <a:buNone/>
            </a:pPr>
            <a:r>
              <a:rPr lang="en-US" sz="3600"/>
              <a:t>.NET 6 support in Azure Functions 🎉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</p:cNvCxnSpPr>
          <p:nvPr/>
        </p:nvCxnSpPr>
        <p:spPr>
          <a:xfrm>
            <a:off x="2189133" y="4586774"/>
            <a:ext cx="642550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762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</p:spTree>
    <p:extLst>
      <p:ext uri="{BB962C8B-B14F-4D97-AF65-F5344CB8AC3E}">
        <p14:creationId xmlns:p14="http://schemas.microsoft.com/office/powerpoint/2010/main" val="15004153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189133" y="4585031"/>
            <a:ext cx="1608436" cy="1744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762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366E3B-2F19-904C-BB4C-0731A0B0FF42}"/>
              </a:ext>
            </a:extLst>
          </p:cNvPr>
          <p:cNvGrpSpPr/>
          <p:nvPr/>
        </p:nvGrpSpPr>
        <p:grpSpPr>
          <a:xfrm>
            <a:off x="4132088" y="2600875"/>
            <a:ext cx="702565" cy="747131"/>
            <a:chOff x="4132088" y="2600875"/>
            <a:chExt cx="702565" cy="74713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2F6571-8094-934B-AC9E-C2FEB13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4254771" y="3182219"/>
              <a:ext cx="226740" cy="0"/>
            </a:xfrm>
            <a:prstGeom prst="line">
              <a:avLst/>
            </a:prstGeom>
            <a:ln w="8890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782436-6382-6A4A-B512-27EBBC7FD89B}"/>
                </a:ext>
              </a:extLst>
            </p:cNvPr>
            <p:cNvSpPr/>
            <p:nvPr/>
          </p:nvSpPr>
          <p:spPr bwMode="auto">
            <a:xfrm>
              <a:off x="4326855" y="3014373"/>
              <a:ext cx="345989" cy="33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C118C4-2EB5-B643-A221-F4FC061A9550}"/>
                </a:ext>
              </a:extLst>
            </p:cNvPr>
            <p:cNvSpPr txBox="1"/>
            <p:nvPr/>
          </p:nvSpPr>
          <p:spPr>
            <a:xfrm>
              <a:off x="4132088" y="2600875"/>
              <a:ext cx="7025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.NET 5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</p:spTree>
    <p:extLst>
      <p:ext uri="{BB962C8B-B14F-4D97-AF65-F5344CB8AC3E}">
        <p14:creationId xmlns:p14="http://schemas.microsoft.com/office/powerpoint/2010/main" val="5351171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2D56EEC-8A11-CE4E-B8D4-273F7512EAA3}"/>
              </a:ext>
            </a:extLst>
          </p:cNvPr>
          <p:cNvGrpSpPr/>
          <p:nvPr/>
        </p:nvGrpSpPr>
        <p:grpSpPr>
          <a:xfrm>
            <a:off x="4254771" y="2604993"/>
            <a:ext cx="2413921" cy="750221"/>
            <a:chOff x="4254771" y="2604993"/>
            <a:chExt cx="2413921" cy="75022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2F6571-8094-934B-AC9E-C2FEB13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4254771" y="3182219"/>
              <a:ext cx="1920118" cy="0"/>
            </a:xfrm>
            <a:prstGeom prst="line">
              <a:avLst/>
            </a:prstGeom>
            <a:ln w="8890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390AA1-15E5-9E46-8476-90CEB9DCB68A}"/>
                </a:ext>
              </a:extLst>
            </p:cNvPr>
            <p:cNvSpPr/>
            <p:nvPr/>
          </p:nvSpPr>
          <p:spPr bwMode="auto">
            <a:xfrm>
              <a:off x="5989981" y="3021581"/>
              <a:ext cx="345989" cy="33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8B1889-FFB8-864B-A2B1-AB5FD895C50C}"/>
                </a:ext>
              </a:extLst>
            </p:cNvPr>
            <p:cNvSpPr txBox="1"/>
            <p:nvPr/>
          </p:nvSpPr>
          <p:spPr>
            <a:xfrm>
              <a:off x="5657261" y="2604993"/>
              <a:ext cx="101143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.NET 6 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LTS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799DDA-1F4A-DB4A-A0F8-28756DD79BD8}"/>
              </a:ext>
            </a:extLst>
          </p:cNvPr>
          <p:cNvCxnSpPr>
            <a:cxnSpLocks/>
          </p:cNvCxnSpPr>
          <p:nvPr/>
        </p:nvCxnSpPr>
        <p:spPr>
          <a:xfrm>
            <a:off x="4254771" y="3183956"/>
            <a:ext cx="245078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</p:cNvCxnSpPr>
          <p:nvPr/>
        </p:nvCxnSpPr>
        <p:spPr>
          <a:xfrm>
            <a:off x="2189133" y="4586774"/>
            <a:ext cx="3985756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01636" y="4863425"/>
            <a:ext cx="11226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33356-270D-F64B-9074-A47131A9507A}"/>
              </a:ext>
            </a:extLst>
          </p:cNvPr>
          <p:cNvSpPr txBox="1"/>
          <p:nvPr/>
        </p:nvSpPr>
        <p:spPr>
          <a:xfrm>
            <a:off x="5512156" y="3764986"/>
            <a:ext cx="130163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.NET Conf 2021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580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2F6571-8094-934B-AC9E-C2FEB1362A69}"/>
              </a:ext>
            </a:extLst>
          </p:cNvPr>
          <p:cNvCxnSpPr>
            <a:cxnSpLocks/>
          </p:cNvCxnSpPr>
          <p:nvPr/>
        </p:nvCxnSpPr>
        <p:spPr>
          <a:xfrm>
            <a:off x="4254771" y="3182219"/>
            <a:ext cx="6658231" cy="6176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</p:cNvCxnSpPr>
          <p:nvPr/>
        </p:nvCxnSpPr>
        <p:spPr>
          <a:xfrm>
            <a:off x="2189133" y="4586774"/>
            <a:ext cx="3906867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390AA1-15E5-9E46-8476-90CEB9DCB68A}"/>
              </a:ext>
            </a:extLst>
          </p:cNvPr>
          <p:cNvSpPr/>
          <p:nvPr/>
        </p:nvSpPr>
        <p:spPr bwMode="auto">
          <a:xfrm>
            <a:off x="5989981" y="3021581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8E9760-D8A6-684C-8252-CBE2947A417A}"/>
              </a:ext>
            </a:extLst>
          </p:cNvPr>
          <p:cNvSpPr/>
          <p:nvPr/>
        </p:nvSpPr>
        <p:spPr bwMode="auto">
          <a:xfrm>
            <a:off x="7696131" y="3021580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B36D16-051A-D040-AAFC-AD41128F4526}"/>
              </a:ext>
            </a:extLst>
          </p:cNvPr>
          <p:cNvSpPr/>
          <p:nvPr/>
        </p:nvSpPr>
        <p:spPr bwMode="auto">
          <a:xfrm>
            <a:off x="9376651" y="3021579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B1889-FFB8-864B-A2B1-AB5FD895C50C}"/>
              </a:ext>
            </a:extLst>
          </p:cNvPr>
          <p:cNvSpPr txBox="1"/>
          <p:nvPr/>
        </p:nvSpPr>
        <p:spPr>
          <a:xfrm>
            <a:off x="5657261" y="2604993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E13D4-FE15-004D-BE3C-4F01A6270275}"/>
              </a:ext>
            </a:extLst>
          </p:cNvPr>
          <p:cNvSpPr txBox="1"/>
          <p:nvPr/>
        </p:nvSpPr>
        <p:spPr>
          <a:xfrm>
            <a:off x="7517842" y="2597784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F17DF-7A78-8F4A-ACA6-E2E5EA48501C}"/>
              </a:ext>
            </a:extLst>
          </p:cNvPr>
          <p:cNvSpPr txBox="1"/>
          <p:nvPr/>
        </p:nvSpPr>
        <p:spPr>
          <a:xfrm>
            <a:off x="8969357" y="2604993"/>
            <a:ext cx="1160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8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01636" y="4863425"/>
            <a:ext cx="11226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4E808F-5F97-6045-83D3-52B602B86C9A}"/>
              </a:ext>
            </a:extLst>
          </p:cNvPr>
          <p:cNvSpPr txBox="1"/>
          <p:nvPr/>
        </p:nvSpPr>
        <p:spPr>
          <a:xfrm>
            <a:off x="766393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2022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8D3392-BC4C-C245-BDB3-7B77C2AAAC71}"/>
              </a:ext>
            </a:extLst>
          </p:cNvPr>
          <p:cNvSpPr txBox="1"/>
          <p:nvPr/>
        </p:nvSpPr>
        <p:spPr>
          <a:xfrm>
            <a:off x="934445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2023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3748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3</Notes>
  <HiddenSlides>14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1_Office Theme</vt:lpstr>
      <vt:lpstr>3_Office Theme</vt:lpstr>
      <vt:lpstr>2_Office Theme</vt:lpstr>
      <vt:lpstr>PowerPoint Presentation</vt:lpstr>
      <vt:lpstr>Serverless .NET 6 with Azure Functions</vt:lpstr>
      <vt:lpstr>PowerPoint Presentation</vt:lpstr>
      <vt:lpstr>Recent updates</vt:lpstr>
      <vt:lpstr>PowerPoint Presentation</vt:lpstr>
      <vt:lpstr>Azure Functions .NET Roadmap</vt:lpstr>
      <vt:lpstr>Azure Functions .NET Roadmap</vt:lpstr>
      <vt:lpstr>Azure Functions .NET Roadmap</vt:lpstr>
      <vt:lpstr>Azure Functions .NET Roadmap</vt:lpstr>
      <vt:lpstr>Azure Functions .NET Roadmap</vt:lpstr>
      <vt:lpstr>Which one do I use?</vt:lpstr>
      <vt:lpstr>PowerPoint Presentation</vt:lpstr>
      <vt:lpstr>PowerPoint Presentation</vt:lpstr>
      <vt:lpstr>PowerPoint Presentation</vt:lpstr>
      <vt:lpstr>Thanks for joining!</vt:lpstr>
      <vt:lpstr>Azure Functions .NET 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revision>1</cp:revision>
  <dcterms:created xsi:type="dcterms:W3CDTF">2020-08-18T20:47:27Z</dcterms:created>
  <dcterms:modified xsi:type="dcterms:W3CDTF">2021-11-03T20:59:22Z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